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7" r:id="rId2"/>
    <p:sldId id="258" r:id="rId3"/>
    <p:sldId id="311" r:id="rId4"/>
    <p:sldId id="356" r:id="rId5"/>
    <p:sldId id="365" r:id="rId6"/>
    <p:sldId id="350" r:id="rId7"/>
    <p:sldId id="367" r:id="rId8"/>
    <p:sldId id="368" r:id="rId9"/>
    <p:sldId id="355" r:id="rId10"/>
    <p:sldId id="314" r:id="rId11"/>
    <p:sldId id="315" r:id="rId12"/>
    <p:sldId id="316" r:id="rId13"/>
    <p:sldId id="317" r:id="rId14"/>
    <p:sldId id="318" r:id="rId15"/>
    <p:sldId id="352" r:id="rId16"/>
    <p:sldId id="353" r:id="rId17"/>
    <p:sldId id="364" r:id="rId18"/>
    <p:sldId id="321" r:id="rId19"/>
    <p:sldId id="322" r:id="rId20"/>
    <p:sldId id="297" r:id="rId21"/>
    <p:sldId id="345" r:id="rId22"/>
    <p:sldId id="357" r:id="rId23"/>
    <p:sldId id="361" r:id="rId24"/>
    <p:sldId id="324" r:id="rId25"/>
    <p:sldId id="325" r:id="rId26"/>
    <p:sldId id="362" r:id="rId27"/>
    <p:sldId id="302" r:id="rId28"/>
    <p:sldId id="303" r:id="rId29"/>
    <p:sldId id="329" r:id="rId30"/>
  </p:sldIdLst>
  <p:sldSz cx="10688638" cy="7562850"/>
  <p:notesSz cx="6858000" cy="9144000"/>
  <p:defaultTextStyle>
    <a:defPPr>
      <a:defRPr lang="es-ES"/>
    </a:defPPr>
    <a:lvl1pPr marL="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2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0202"/>
    <a:srgbClr val="0057AC"/>
    <a:srgbClr val="004385"/>
    <a:srgbClr val="15488F"/>
    <a:srgbClr val="0000FF"/>
    <a:srgbClr val="404040"/>
    <a:srgbClr val="6666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A7855E-1D9A-4CFF-BD3C-8DD75FB3449B}" v="8" dt="2020-02-28T15:38:55.1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-1301" y="-91"/>
      </p:cViewPr>
      <p:guideLst>
        <p:guide orient="horz" pos="2382"/>
        <p:guide pos="336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rge Garcia Martinez" userId="c64a7d57-1da2-4763-a98c-3c1ec591bfe0" providerId="ADAL" clId="{D6A7855E-1D9A-4CFF-BD3C-8DD75FB3449B}"/>
    <pc:docChg chg="custSel delSld modSld">
      <pc:chgData name="Jorge Garcia Martinez" userId="c64a7d57-1da2-4763-a98c-3c1ec591bfe0" providerId="ADAL" clId="{D6A7855E-1D9A-4CFF-BD3C-8DD75FB3449B}" dt="2020-02-28T15:38:48.009" v="186" actId="1076"/>
      <pc:docMkLst>
        <pc:docMk/>
      </pc:docMkLst>
      <pc:sldChg chg="modSp mod">
        <pc:chgData name="Jorge Garcia Martinez" userId="c64a7d57-1da2-4763-a98c-3c1ec591bfe0" providerId="ADAL" clId="{D6A7855E-1D9A-4CFF-BD3C-8DD75FB3449B}" dt="2020-02-28T15:35:59.164" v="178"/>
        <pc:sldMkLst>
          <pc:docMk/>
          <pc:sldMk cId="3399323839" sldId="297"/>
        </pc:sldMkLst>
        <pc:spChg chg="mod">
          <ac:chgData name="Jorge Garcia Martinez" userId="c64a7d57-1da2-4763-a98c-3c1ec591bfe0" providerId="ADAL" clId="{D6A7855E-1D9A-4CFF-BD3C-8DD75FB3449B}" dt="2020-02-28T15:35:59.164" v="178"/>
          <ac:spMkLst>
            <pc:docMk/>
            <pc:sldMk cId="3399323839" sldId="297"/>
            <ac:spMk id="45059" creationId="{00000000-0000-0000-0000-000000000000}"/>
          </ac:spMkLst>
        </pc:spChg>
      </pc:sldChg>
      <pc:sldChg chg="addSp delSp modSp mod">
        <pc:chgData name="Jorge Garcia Martinez" userId="c64a7d57-1da2-4763-a98c-3c1ec591bfe0" providerId="ADAL" clId="{D6A7855E-1D9A-4CFF-BD3C-8DD75FB3449B}" dt="2020-02-28T15:37:25.698" v="185"/>
        <pc:sldMkLst>
          <pc:docMk/>
          <pc:sldMk cId="3361539306" sldId="303"/>
        </pc:sldMkLst>
        <pc:picChg chg="add mod modCrop">
          <ac:chgData name="Jorge Garcia Martinez" userId="c64a7d57-1da2-4763-a98c-3c1ec591bfe0" providerId="ADAL" clId="{D6A7855E-1D9A-4CFF-BD3C-8DD75FB3449B}" dt="2020-02-28T15:37:11.228" v="184" actId="1076"/>
          <ac:picMkLst>
            <pc:docMk/>
            <pc:sldMk cId="3361539306" sldId="303"/>
            <ac:picMk id="2" creationId="{01C47F0E-4DCD-4F8B-8E09-93E9330B97CF}"/>
          </ac:picMkLst>
        </pc:picChg>
        <pc:picChg chg="add">
          <ac:chgData name="Jorge Garcia Martinez" userId="c64a7d57-1da2-4763-a98c-3c1ec591bfe0" providerId="ADAL" clId="{D6A7855E-1D9A-4CFF-BD3C-8DD75FB3449B}" dt="2020-02-28T15:37:25.698" v="185"/>
          <ac:picMkLst>
            <pc:docMk/>
            <pc:sldMk cId="3361539306" sldId="303"/>
            <ac:picMk id="5" creationId="{FEF6C0F6-4303-4899-A5C2-487A572CB01A}"/>
          </ac:picMkLst>
        </pc:picChg>
        <pc:picChg chg="del">
          <ac:chgData name="Jorge Garcia Martinez" userId="c64a7d57-1da2-4763-a98c-3c1ec591bfe0" providerId="ADAL" clId="{D6A7855E-1D9A-4CFF-BD3C-8DD75FB3449B}" dt="2020-02-28T15:36:22.170" v="179" actId="478"/>
          <ac:picMkLst>
            <pc:docMk/>
            <pc:sldMk cId="3361539306" sldId="303"/>
            <ac:picMk id="2051" creationId="{00000000-0000-0000-0000-000000000000}"/>
          </ac:picMkLst>
        </pc:picChg>
      </pc:sldChg>
      <pc:sldChg chg="modSp mod">
        <pc:chgData name="Jorge Garcia Martinez" userId="c64a7d57-1da2-4763-a98c-3c1ec591bfe0" providerId="ADAL" clId="{D6A7855E-1D9A-4CFF-BD3C-8DD75FB3449B}" dt="2020-02-28T15:27:00.300" v="12" actId="20577"/>
        <pc:sldMkLst>
          <pc:docMk/>
          <pc:sldMk cId="4085448110" sldId="311"/>
        </pc:sldMkLst>
        <pc:spChg chg="mod">
          <ac:chgData name="Jorge Garcia Martinez" userId="c64a7d57-1da2-4763-a98c-3c1ec591bfe0" providerId="ADAL" clId="{D6A7855E-1D9A-4CFF-BD3C-8DD75FB3449B}" dt="2020-02-28T15:27:00.300" v="12" actId="20577"/>
          <ac:spMkLst>
            <pc:docMk/>
            <pc:sldMk cId="4085448110" sldId="311"/>
            <ac:spMk id="45059" creationId="{00000000-0000-0000-0000-000000000000}"/>
          </ac:spMkLst>
        </pc:spChg>
      </pc:sldChg>
      <pc:sldChg chg="modSp mod">
        <pc:chgData name="Jorge Garcia Martinez" userId="c64a7d57-1da2-4763-a98c-3c1ec591bfe0" providerId="ADAL" clId="{D6A7855E-1D9A-4CFF-BD3C-8DD75FB3449B}" dt="2020-02-28T15:27:52.953" v="21" actId="20577"/>
        <pc:sldMkLst>
          <pc:docMk/>
          <pc:sldMk cId="1683928305" sldId="318"/>
        </pc:sldMkLst>
        <pc:spChg chg="mod">
          <ac:chgData name="Jorge Garcia Martinez" userId="c64a7d57-1da2-4763-a98c-3c1ec591bfe0" providerId="ADAL" clId="{D6A7855E-1D9A-4CFF-BD3C-8DD75FB3449B}" dt="2020-02-28T15:27:52.953" v="21" actId="20577"/>
          <ac:spMkLst>
            <pc:docMk/>
            <pc:sldMk cId="1683928305" sldId="318"/>
            <ac:spMk id="45059" creationId="{00000000-0000-0000-0000-000000000000}"/>
          </ac:spMkLst>
        </pc:spChg>
      </pc:sldChg>
      <pc:sldChg chg="addSp modSp mod">
        <pc:chgData name="Jorge Garcia Martinez" userId="c64a7d57-1da2-4763-a98c-3c1ec591bfe0" providerId="ADAL" clId="{D6A7855E-1D9A-4CFF-BD3C-8DD75FB3449B}" dt="2020-02-28T15:35:31.072" v="87" actId="688"/>
        <pc:sldMkLst>
          <pc:docMk/>
          <pc:sldMk cId="2125807746" sldId="345"/>
        </pc:sldMkLst>
        <pc:picChg chg="add mod">
          <ac:chgData name="Jorge Garcia Martinez" userId="c64a7d57-1da2-4763-a98c-3c1ec591bfe0" providerId="ADAL" clId="{D6A7855E-1D9A-4CFF-BD3C-8DD75FB3449B}" dt="2020-02-28T15:34:27.121" v="45" actId="1038"/>
          <ac:picMkLst>
            <pc:docMk/>
            <pc:sldMk cId="2125807746" sldId="345"/>
            <ac:picMk id="3" creationId="{CBC78530-50A0-458A-9CCA-04DD022E35BE}"/>
          </ac:picMkLst>
        </pc:picChg>
        <pc:picChg chg="add mod">
          <ac:chgData name="Jorge Garcia Martinez" userId="c64a7d57-1da2-4763-a98c-3c1ec591bfe0" providerId="ADAL" clId="{D6A7855E-1D9A-4CFF-BD3C-8DD75FB3449B}" dt="2020-02-28T15:34:40.254" v="64" actId="1035"/>
          <ac:picMkLst>
            <pc:docMk/>
            <pc:sldMk cId="2125807746" sldId="345"/>
            <ac:picMk id="7" creationId="{3D3ADFA8-D230-4A96-8ECD-DC7D72C69862}"/>
          </ac:picMkLst>
        </pc:picChg>
        <pc:picChg chg="add mod">
          <ac:chgData name="Jorge Garcia Martinez" userId="c64a7d57-1da2-4763-a98c-3c1ec591bfe0" providerId="ADAL" clId="{D6A7855E-1D9A-4CFF-BD3C-8DD75FB3449B}" dt="2020-02-28T15:35:09.214" v="70" actId="688"/>
          <ac:picMkLst>
            <pc:docMk/>
            <pc:sldMk cId="2125807746" sldId="345"/>
            <ac:picMk id="9" creationId="{58900630-B496-418A-9402-A7CC64282C5B}"/>
          </ac:picMkLst>
        </pc:picChg>
        <pc:picChg chg="add mod">
          <ac:chgData name="Jorge Garcia Martinez" userId="c64a7d57-1da2-4763-a98c-3c1ec591bfe0" providerId="ADAL" clId="{D6A7855E-1D9A-4CFF-BD3C-8DD75FB3449B}" dt="2020-02-28T15:35:31.072" v="87" actId="688"/>
          <ac:picMkLst>
            <pc:docMk/>
            <pc:sldMk cId="2125807746" sldId="345"/>
            <ac:picMk id="11" creationId="{F0C20AA2-AA1B-4068-A004-E6D994953FDD}"/>
          </ac:picMkLst>
        </pc:picChg>
      </pc:sldChg>
      <pc:sldChg chg="modSp mod">
        <pc:chgData name="Jorge Garcia Martinez" userId="c64a7d57-1da2-4763-a98c-3c1ec591bfe0" providerId="ADAL" clId="{D6A7855E-1D9A-4CFF-BD3C-8DD75FB3449B}" dt="2020-02-28T15:27:31.883" v="17" actId="20577"/>
        <pc:sldMkLst>
          <pc:docMk/>
          <pc:sldMk cId="3936135758" sldId="355"/>
        </pc:sldMkLst>
        <pc:spChg chg="mod">
          <ac:chgData name="Jorge Garcia Martinez" userId="c64a7d57-1da2-4763-a98c-3c1ec591bfe0" providerId="ADAL" clId="{D6A7855E-1D9A-4CFF-BD3C-8DD75FB3449B}" dt="2020-02-28T15:27:31.883" v="17" actId="20577"/>
          <ac:spMkLst>
            <pc:docMk/>
            <pc:sldMk cId="3936135758" sldId="355"/>
            <ac:spMk id="45059" creationId="{00000000-0000-0000-0000-000000000000}"/>
          </ac:spMkLst>
        </pc:spChg>
      </pc:sldChg>
      <pc:sldChg chg="modSp mod">
        <pc:chgData name="Jorge Garcia Martinez" userId="c64a7d57-1da2-4763-a98c-3c1ec591bfe0" providerId="ADAL" clId="{D6A7855E-1D9A-4CFF-BD3C-8DD75FB3449B}" dt="2020-02-28T15:38:48.009" v="186" actId="1076"/>
        <pc:sldMkLst>
          <pc:docMk/>
          <pc:sldMk cId="925233784" sldId="356"/>
        </pc:sldMkLst>
        <pc:picChg chg="mod">
          <ac:chgData name="Jorge Garcia Martinez" userId="c64a7d57-1da2-4763-a98c-3c1ec591bfe0" providerId="ADAL" clId="{D6A7855E-1D9A-4CFF-BD3C-8DD75FB3449B}" dt="2020-02-28T15:38:48.009" v="186" actId="1076"/>
          <ac:picMkLst>
            <pc:docMk/>
            <pc:sldMk cId="925233784" sldId="356"/>
            <ac:picMk id="6147" creationId="{00000000-0000-0000-0000-000000000000}"/>
          </ac:picMkLst>
        </pc:picChg>
      </pc:sldChg>
      <pc:sldChg chg="del">
        <pc:chgData name="Jorge Garcia Martinez" userId="c64a7d57-1da2-4763-a98c-3c1ec591bfe0" providerId="ADAL" clId="{D6A7855E-1D9A-4CFF-BD3C-8DD75FB3449B}" dt="2020-02-28T15:31:07.041" v="22" actId="47"/>
        <pc:sldMkLst>
          <pc:docMk/>
          <pc:sldMk cId="2125807746" sldId="360"/>
        </pc:sldMkLst>
      </pc:sldChg>
      <pc:sldChg chg="modSp mod">
        <pc:chgData name="Jorge Garcia Martinez" userId="c64a7d57-1da2-4763-a98c-3c1ec591bfe0" providerId="ADAL" clId="{D6A7855E-1D9A-4CFF-BD3C-8DD75FB3449B}" dt="2020-02-28T15:27:12.812" v="13" actId="2062"/>
        <pc:sldMkLst>
          <pc:docMk/>
          <pc:sldMk cId="1316690084" sldId="367"/>
        </pc:sldMkLst>
        <pc:graphicFrameChg chg="modGraphic">
          <ac:chgData name="Jorge Garcia Martinez" userId="c64a7d57-1da2-4763-a98c-3c1ec591bfe0" providerId="ADAL" clId="{D6A7855E-1D9A-4CFF-BD3C-8DD75FB3449B}" dt="2020-02-28T15:27:12.812" v="13" actId="2062"/>
          <ac:graphicFrameMkLst>
            <pc:docMk/>
            <pc:sldMk cId="1316690084" sldId="367"/>
            <ac:graphicFrameMk id="2" creationId="{0CE9C22B-8E53-4739-86A2-1BAF6F4E4563}"/>
          </ac:graphicFrameMkLst>
        </pc:graphicFrameChg>
      </pc:sldChg>
    </pc:docChg>
  </pc:docChgLst>
  <pc:docChgLst>
    <pc:chgData name="Jorge Garcia Martinez" userId="c64a7d57-1da2-4763-a98c-3c1ec591bfe0" providerId="ADAL" clId="{2FB2BAFD-5BC5-4CCC-8A16-EB3DAF4EABE6}"/>
    <pc:docChg chg="undo custSel addSld delSld modSld sldOrd">
      <pc:chgData name="Jorge Garcia Martinez" userId="c64a7d57-1da2-4763-a98c-3c1ec591bfe0" providerId="ADAL" clId="{2FB2BAFD-5BC5-4CCC-8A16-EB3DAF4EABE6}" dt="2020-01-25T08:44:21.313" v="4141" actId="20577"/>
      <pc:docMkLst>
        <pc:docMk/>
      </pc:docMkLst>
      <pc:sldChg chg="del">
        <pc:chgData name="Jorge Garcia Martinez" userId="c64a7d57-1da2-4763-a98c-3c1ec591bfe0" providerId="ADAL" clId="{2FB2BAFD-5BC5-4CCC-8A16-EB3DAF4EABE6}" dt="2020-01-13T08:39:31.036" v="815" actId="47"/>
        <pc:sldMkLst>
          <pc:docMk/>
          <pc:sldMk cId="1550731078" sldId="256"/>
        </pc:sldMkLst>
      </pc:sldChg>
      <pc:sldChg chg="modSp">
        <pc:chgData name="Jorge Garcia Martinez" userId="c64a7d57-1da2-4763-a98c-3c1ec591bfe0" providerId="ADAL" clId="{2FB2BAFD-5BC5-4CCC-8A16-EB3DAF4EABE6}" dt="2020-01-13T08:57:03.034" v="1869" actId="207"/>
        <pc:sldMkLst>
          <pc:docMk/>
          <pc:sldMk cId="1416218188" sldId="257"/>
        </pc:sldMkLst>
        <pc:spChg chg="mod">
          <ac:chgData name="Jorge Garcia Martinez" userId="c64a7d57-1da2-4763-a98c-3c1ec591bfe0" providerId="ADAL" clId="{2FB2BAFD-5BC5-4CCC-8A16-EB3DAF4EABE6}" dt="2020-01-13T08:57:03.034" v="1869" actId="207"/>
          <ac:spMkLst>
            <pc:docMk/>
            <pc:sldMk cId="1416218188" sldId="257"/>
            <ac:spMk id="3" creationId="{00000000-0000-0000-0000-000000000000}"/>
          </ac:spMkLst>
        </pc:spChg>
      </pc:sldChg>
      <pc:sldChg chg="addSp delSp modSp add setBg">
        <pc:chgData name="Jorge Garcia Martinez" userId="c64a7d57-1da2-4763-a98c-3c1ec591bfe0" providerId="ADAL" clId="{2FB2BAFD-5BC5-4CCC-8A16-EB3DAF4EABE6}" dt="2020-01-13T08:56:56.947" v="1868" actId="207"/>
        <pc:sldMkLst>
          <pc:docMk/>
          <pc:sldMk cId="371731268" sldId="258"/>
        </pc:sldMkLst>
        <pc:spChg chg="del">
          <ac:chgData name="Jorge Garcia Martinez" userId="c64a7d57-1da2-4763-a98c-3c1ec591bfe0" providerId="ADAL" clId="{2FB2BAFD-5BC5-4CCC-8A16-EB3DAF4EABE6}" dt="2020-01-07T07:58:57.982" v="5" actId="478"/>
          <ac:spMkLst>
            <pc:docMk/>
            <pc:sldMk cId="371731268" sldId="258"/>
            <ac:spMk id="2" creationId="{39BB3323-FA98-47E6-817B-9AC3AB86EED1}"/>
          </ac:spMkLst>
        </pc:spChg>
        <pc:spChg chg="del">
          <ac:chgData name="Jorge Garcia Martinez" userId="c64a7d57-1da2-4763-a98c-3c1ec591bfe0" providerId="ADAL" clId="{2FB2BAFD-5BC5-4CCC-8A16-EB3DAF4EABE6}" dt="2020-01-07T07:58:57.982" v="5" actId="478"/>
          <ac:spMkLst>
            <pc:docMk/>
            <pc:sldMk cId="371731268" sldId="258"/>
            <ac:spMk id="3" creationId="{9A564B64-668F-4841-BDFC-44662B7818FE}"/>
          </ac:spMkLst>
        </pc:spChg>
        <pc:spChg chg="add mod">
          <ac:chgData name="Jorge Garcia Martinez" userId="c64a7d57-1da2-4763-a98c-3c1ec591bfe0" providerId="ADAL" clId="{2FB2BAFD-5BC5-4CCC-8A16-EB3DAF4EABE6}" dt="2020-01-13T08:45:49.573" v="892" actId="12"/>
          <ac:spMkLst>
            <pc:docMk/>
            <pc:sldMk cId="371731268" sldId="258"/>
            <ac:spMk id="4" creationId="{B53BBCC3-3846-4ED4-A3EF-8538953A1B85}"/>
          </ac:spMkLst>
        </pc:spChg>
        <pc:spChg chg="add del">
          <ac:chgData name="Jorge Garcia Martinez" userId="c64a7d57-1da2-4763-a98c-3c1ec591bfe0" providerId="ADAL" clId="{2FB2BAFD-5BC5-4CCC-8A16-EB3DAF4EABE6}" dt="2020-01-13T08:40:48.248" v="824" actId="478"/>
          <ac:spMkLst>
            <pc:docMk/>
            <pc:sldMk cId="371731268" sldId="258"/>
            <ac:spMk id="5" creationId="{A957D713-C3E5-4C8E-A85C-E29A943D2873}"/>
          </ac:spMkLst>
        </pc:spChg>
        <pc:spChg chg="add mod">
          <ac:chgData name="Jorge Garcia Martinez" userId="c64a7d57-1da2-4763-a98c-3c1ec591bfe0" providerId="ADAL" clId="{2FB2BAFD-5BC5-4CCC-8A16-EB3DAF4EABE6}" dt="2020-01-13T08:56:56.947" v="1868" actId="207"/>
          <ac:spMkLst>
            <pc:docMk/>
            <pc:sldMk cId="371731268" sldId="258"/>
            <ac:spMk id="6" creationId="{F41B0AE9-04AC-4D87-9CF4-4A351E9D7B31}"/>
          </ac:spMkLst>
        </pc:spChg>
      </pc:sldChg>
      <pc:sldChg chg="add del setBg">
        <pc:chgData name="Jorge Garcia Martinez" userId="c64a7d57-1da2-4763-a98c-3c1ec591bfe0" providerId="ADAL" clId="{2FB2BAFD-5BC5-4CCC-8A16-EB3DAF4EABE6}" dt="2020-01-07T07:59:46.805" v="14" actId="47"/>
        <pc:sldMkLst>
          <pc:docMk/>
          <pc:sldMk cId="4108336512" sldId="259"/>
        </pc:sldMkLst>
      </pc:sldChg>
      <pc:sldChg chg="addSp delSp modSp add setBg">
        <pc:chgData name="Jorge Garcia Martinez" userId="c64a7d57-1da2-4763-a98c-3c1ec591bfe0" providerId="ADAL" clId="{2FB2BAFD-5BC5-4CCC-8A16-EB3DAF4EABE6}" dt="2020-01-25T08:41:27.694" v="3662" actId="20577"/>
        <pc:sldMkLst>
          <pc:docMk/>
          <pc:sldMk cId="3200993445" sldId="292"/>
        </pc:sldMkLst>
        <pc:spChg chg="add mod">
          <ac:chgData name="Jorge Garcia Martinez" userId="c64a7d57-1da2-4763-a98c-3c1ec591bfe0" providerId="ADAL" clId="{2FB2BAFD-5BC5-4CCC-8A16-EB3DAF4EABE6}" dt="2020-01-25T08:41:27.694" v="3662" actId="20577"/>
          <ac:spMkLst>
            <pc:docMk/>
            <pc:sldMk cId="3200993445" sldId="292"/>
            <ac:spMk id="3" creationId="{E2C2CA82-90BF-45B1-9752-B93B072E1EF7}"/>
          </ac:spMkLst>
        </pc:spChg>
        <pc:spChg chg="del">
          <ac:chgData name="Jorge Garcia Martinez" userId="c64a7d57-1da2-4763-a98c-3c1ec591bfe0" providerId="ADAL" clId="{2FB2BAFD-5BC5-4CCC-8A16-EB3DAF4EABE6}" dt="2020-01-07T08:10:50.223" v="600" actId="478"/>
          <ac:spMkLst>
            <pc:docMk/>
            <pc:sldMk cId="3200993445" sldId="292"/>
            <ac:spMk id="5" creationId="{6DB9E357-778C-4351-86A5-67CA6466B5EF}"/>
          </ac:spMkLst>
        </pc:spChg>
        <pc:spChg chg="add mod">
          <ac:chgData name="Jorge Garcia Martinez" userId="c64a7d57-1da2-4763-a98c-3c1ec591bfe0" providerId="ADAL" clId="{2FB2BAFD-5BC5-4CCC-8A16-EB3DAF4EABE6}" dt="2020-01-13T08:56:01.216" v="1857" actId="207"/>
          <ac:spMkLst>
            <pc:docMk/>
            <pc:sldMk cId="3200993445" sldId="292"/>
            <ac:spMk id="6" creationId="{0773AE3B-BBF9-482E-86EA-6D42EDBC0498}"/>
          </ac:spMkLst>
        </pc:spChg>
        <pc:picChg chg="del">
          <ac:chgData name="Jorge Garcia Martinez" userId="c64a7d57-1da2-4763-a98c-3c1ec591bfe0" providerId="ADAL" clId="{2FB2BAFD-5BC5-4CCC-8A16-EB3DAF4EABE6}" dt="2020-01-07T08:10:41.839" v="596" actId="478"/>
          <ac:picMkLst>
            <pc:docMk/>
            <pc:sldMk cId="3200993445" sldId="292"/>
            <ac:picMk id="3" creationId="{E8DA6E1F-F91F-47AE-99C5-41028B78B233}"/>
          </ac:picMkLst>
        </pc:picChg>
        <pc:picChg chg="del">
          <ac:chgData name="Jorge Garcia Martinez" userId="c64a7d57-1da2-4763-a98c-3c1ec591bfe0" providerId="ADAL" clId="{2FB2BAFD-5BC5-4CCC-8A16-EB3DAF4EABE6}" dt="2020-01-07T08:10:40.159" v="595" actId="478"/>
          <ac:picMkLst>
            <pc:docMk/>
            <pc:sldMk cId="3200993445" sldId="292"/>
            <ac:picMk id="4" creationId="{EB89BC77-D5DD-45BF-B92F-B2F82B8D1439}"/>
          </ac:picMkLst>
        </pc:picChg>
      </pc:sldChg>
      <pc:sldChg chg="addSp delSp modSp add setBg">
        <pc:chgData name="Jorge Garcia Martinez" userId="c64a7d57-1da2-4763-a98c-3c1ec591bfe0" providerId="ADAL" clId="{2FB2BAFD-5BC5-4CCC-8A16-EB3DAF4EABE6}" dt="2020-01-25T08:34:00.623" v="2880" actId="207"/>
        <pc:sldMkLst>
          <pc:docMk/>
          <pc:sldMk cId="3399323839" sldId="297"/>
        </pc:sldMkLst>
        <pc:spChg chg="del">
          <ac:chgData name="Jorge Garcia Martinez" userId="c64a7d57-1da2-4763-a98c-3c1ec591bfe0" providerId="ADAL" clId="{2FB2BAFD-5BC5-4CCC-8A16-EB3DAF4EABE6}" dt="2020-01-25T08:30:48.465" v="2370" actId="478"/>
          <ac:spMkLst>
            <pc:docMk/>
            <pc:sldMk cId="3399323839" sldId="297"/>
            <ac:spMk id="4" creationId="{D0A23F15-924B-4568-A08B-1638176D6EE3}"/>
          </ac:spMkLst>
        </pc:spChg>
        <pc:spChg chg="add mod">
          <ac:chgData name="Jorge Garcia Martinez" userId="c64a7d57-1da2-4763-a98c-3c1ec591bfe0" providerId="ADAL" clId="{2FB2BAFD-5BC5-4CCC-8A16-EB3DAF4EABE6}" dt="2020-01-25T08:30:51.542" v="2379" actId="20577"/>
          <ac:spMkLst>
            <pc:docMk/>
            <pc:sldMk cId="3399323839" sldId="297"/>
            <ac:spMk id="5" creationId="{DF60647E-946C-4FEA-A8CD-FBEF3229F28E}"/>
          </ac:spMkLst>
        </pc:spChg>
        <pc:spChg chg="mod">
          <ac:chgData name="Jorge Garcia Martinez" userId="c64a7d57-1da2-4763-a98c-3c1ec591bfe0" providerId="ADAL" clId="{2FB2BAFD-5BC5-4CCC-8A16-EB3DAF4EABE6}" dt="2020-01-25T08:34:00.623" v="2880" actId="207"/>
          <ac:spMkLst>
            <pc:docMk/>
            <pc:sldMk cId="3399323839" sldId="297"/>
            <ac:spMk id="45059" creationId="{00000000-0000-0000-0000-000000000000}"/>
          </ac:spMkLst>
        </pc:spChg>
      </pc:sldChg>
      <pc:sldChg chg="addSp delSp modSp add setBg">
        <pc:chgData name="Jorge Garcia Martinez" userId="c64a7d57-1da2-4763-a98c-3c1ec591bfe0" providerId="ADAL" clId="{2FB2BAFD-5BC5-4CCC-8A16-EB3DAF4EABE6}" dt="2020-01-25T08:39:23.580" v="3489" actId="20577"/>
        <pc:sldMkLst>
          <pc:docMk/>
          <pc:sldMk cId="4260033591" sldId="302"/>
        </pc:sldMkLst>
        <pc:spChg chg="add del mod">
          <ac:chgData name="Jorge Garcia Martinez" userId="c64a7d57-1da2-4763-a98c-3c1ec591bfe0" providerId="ADAL" clId="{2FB2BAFD-5BC5-4CCC-8A16-EB3DAF4EABE6}" dt="2020-01-25T08:38:43.647" v="3293" actId="478"/>
          <ac:spMkLst>
            <pc:docMk/>
            <pc:sldMk cId="4260033591" sldId="302"/>
            <ac:spMk id="3" creationId="{5F7D3802-75EE-4DA9-8300-D16C901E9F6B}"/>
          </ac:spMkLst>
        </pc:spChg>
        <pc:spChg chg="del mod">
          <ac:chgData name="Jorge Garcia Martinez" userId="c64a7d57-1da2-4763-a98c-3c1ec591bfe0" providerId="ADAL" clId="{2FB2BAFD-5BC5-4CCC-8A16-EB3DAF4EABE6}" dt="2020-01-25T08:38:19.486" v="3258" actId="478"/>
          <ac:spMkLst>
            <pc:docMk/>
            <pc:sldMk cId="4260033591" sldId="302"/>
            <ac:spMk id="4" creationId="{ED06E76A-9E33-4560-86F9-80CB4B3C6A99}"/>
          </ac:spMkLst>
        </pc:spChg>
        <pc:spChg chg="add mod">
          <ac:chgData name="Jorge Garcia Martinez" userId="c64a7d57-1da2-4763-a98c-3c1ec591bfe0" providerId="ADAL" clId="{2FB2BAFD-5BC5-4CCC-8A16-EB3DAF4EABE6}" dt="2020-01-25T08:38:30.846" v="3291" actId="14100"/>
          <ac:spMkLst>
            <pc:docMk/>
            <pc:sldMk cId="4260033591" sldId="302"/>
            <ac:spMk id="5" creationId="{897A23B2-3A6C-47FA-B12B-07BE98AF6730}"/>
          </ac:spMkLst>
        </pc:spChg>
        <pc:spChg chg="add mod">
          <ac:chgData name="Jorge Garcia Martinez" userId="c64a7d57-1da2-4763-a98c-3c1ec591bfe0" providerId="ADAL" clId="{2FB2BAFD-5BC5-4CCC-8A16-EB3DAF4EABE6}" dt="2020-01-25T08:39:23.580" v="3489" actId="20577"/>
          <ac:spMkLst>
            <pc:docMk/>
            <pc:sldMk cId="4260033591" sldId="302"/>
            <ac:spMk id="7" creationId="{AA3CC78D-0B7F-4761-A7EB-52F7AFB68A54}"/>
          </ac:spMkLst>
        </pc:spChg>
        <pc:spChg chg="del">
          <ac:chgData name="Jorge Garcia Martinez" userId="c64a7d57-1da2-4763-a98c-3c1ec591bfe0" providerId="ADAL" clId="{2FB2BAFD-5BC5-4CCC-8A16-EB3DAF4EABE6}" dt="2020-01-25T08:38:41.095" v="3292" actId="478"/>
          <ac:spMkLst>
            <pc:docMk/>
            <pc:sldMk cId="4260033591" sldId="302"/>
            <ac:spMk id="45059" creationId="{00000000-0000-0000-0000-000000000000}"/>
          </ac:spMkLst>
        </pc:spChg>
      </pc:sldChg>
      <pc:sldChg chg="addSp delSp modSp add setBg">
        <pc:chgData name="Jorge Garcia Martinez" userId="c64a7d57-1da2-4763-a98c-3c1ec591bfe0" providerId="ADAL" clId="{2FB2BAFD-5BC5-4CCC-8A16-EB3DAF4EABE6}" dt="2020-01-25T08:43:11.014" v="3912" actId="1076"/>
        <pc:sldMkLst>
          <pc:docMk/>
          <pc:sldMk cId="3361539306" sldId="303"/>
        </pc:sldMkLst>
        <pc:spChg chg="add mod">
          <ac:chgData name="Jorge Garcia Martinez" userId="c64a7d57-1da2-4763-a98c-3c1ec591bfe0" providerId="ADAL" clId="{2FB2BAFD-5BC5-4CCC-8A16-EB3DAF4EABE6}" dt="2020-01-25T08:39:51.847" v="3521" actId="20577"/>
          <ac:spMkLst>
            <pc:docMk/>
            <pc:sldMk cId="3361539306" sldId="303"/>
            <ac:spMk id="4" creationId="{A84F7B39-D61E-4DE1-A02D-68D5E388C9C1}"/>
          </ac:spMkLst>
        </pc:spChg>
        <pc:spChg chg="del mod">
          <ac:chgData name="Jorge Garcia Martinez" userId="c64a7d57-1da2-4763-a98c-3c1ec591bfe0" providerId="ADAL" clId="{2FB2BAFD-5BC5-4CCC-8A16-EB3DAF4EABE6}" dt="2020-01-25T08:39:36.522" v="3493" actId="478"/>
          <ac:spMkLst>
            <pc:docMk/>
            <pc:sldMk cId="3361539306" sldId="303"/>
            <ac:spMk id="5" creationId="{4C3AEA0B-750F-41AE-8CB7-DABF4167319D}"/>
          </ac:spMkLst>
        </pc:spChg>
        <pc:spChg chg="add mod">
          <ac:chgData name="Jorge Garcia Martinez" userId="c64a7d57-1da2-4763-a98c-3c1ec591bfe0" providerId="ADAL" clId="{2FB2BAFD-5BC5-4CCC-8A16-EB3DAF4EABE6}" dt="2020-01-25T08:42:44.818" v="3909" actId="20577"/>
          <ac:spMkLst>
            <pc:docMk/>
            <pc:sldMk cId="3361539306" sldId="303"/>
            <ac:spMk id="7" creationId="{0E56E7C6-0097-48AF-9774-075D8B50282E}"/>
          </ac:spMkLst>
        </pc:spChg>
        <pc:picChg chg="del">
          <ac:chgData name="Jorge Garcia Martinez" userId="c64a7d57-1da2-4763-a98c-3c1ec591bfe0" providerId="ADAL" clId="{2FB2BAFD-5BC5-4CCC-8A16-EB3DAF4EABE6}" dt="2020-01-25T08:39:33.607" v="3491" actId="478"/>
          <ac:picMkLst>
            <pc:docMk/>
            <pc:sldMk cId="3361539306" sldId="303"/>
            <ac:picMk id="6" creationId="{7FC4E7E8-F4C3-4AE8-BD5E-55212F440409}"/>
          </ac:picMkLst>
        </pc:picChg>
        <pc:picChg chg="add mod">
          <ac:chgData name="Jorge Garcia Martinez" userId="c64a7d57-1da2-4763-a98c-3c1ec591bfe0" providerId="ADAL" clId="{2FB2BAFD-5BC5-4CCC-8A16-EB3DAF4EABE6}" dt="2020-01-25T08:43:11.014" v="3912" actId="1076"/>
          <ac:picMkLst>
            <pc:docMk/>
            <pc:sldMk cId="3361539306" sldId="303"/>
            <ac:picMk id="1026" creationId="{6DF1BFBF-77A3-4D5E-AF65-FDC4FD667FB9}"/>
          </ac:picMkLst>
        </pc:picChg>
      </pc:sldChg>
      <pc:sldChg chg="addSp delSp add setBg">
        <pc:chgData name="Jorge Garcia Martinez" userId="c64a7d57-1da2-4763-a98c-3c1ec591bfe0" providerId="ADAL" clId="{2FB2BAFD-5BC5-4CCC-8A16-EB3DAF4EABE6}" dt="2020-01-25T08:38:13.063" v="3257"/>
        <pc:sldMkLst>
          <pc:docMk/>
          <pc:sldMk cId="1336694074" sldId="305"/>
        </pc:sldMkLst>
        <pc:spChg chg="add">
          <ac:chgData name="Jorge Garcia Martinez" userId="c64a7d57-1da2-4763-a98c-3c1ec591bfe0" providerId="ADAL" clId="{2FB2BAFD-5BC5-4CCC-8A16-EB3DAF4EABE6}" dt="2020-01-25T08:38:13.063" v="3257"/>
          <ac:spMkLst>
            <pc:docMk/>
            <pc:sldMk cId="1336694074" sldId="305"/>
            <ac:spMk id="21" creationId="{DCC8B743-FB90-42DE-9F3F-0E6651DC04B6}"/>
          </ac:spMkLst>
        </pc:spChg>
        <pc:spChg chg="del">
          <ac:chgData name="Jorge Garcia Martinez" userId="c64a7d57-1da2-4763-a98c-3c1ec591bfe0" providerId="ADAL" clId="{2FB2BAFD-5BC5-4CCC-8A16-EB3DAF4EABE6}" dt="2020-01-13T08:40:19.277" v="821" actId="478"/>
          <ac:spMkLst>
            <pc:docMk/>
            <pc:sldMk cId="1336694074" sldId="305"/>
            <ac:spMk id="22" creationId="{A30C28FC-899B-47FC-8FE6-94ADD3D361DB}"/>
          </ac:spMkLst>
        </pc:spChg>
      </pc:sldChg>
      <pc:sldChg chg="addSp delSp modSp add del setBg">
        <pc:chgData name="Jorge Garcia Martinez" userId="c64a7d57-1da2-4763-a98c-3c1ec591bfe0" providerId="ADAL" clId="{2FB2BAFD-5BC5-4CCC-8A16-EB3DAF4EABE6}" dt="2020-01-13T08:41:07.021" v="864" actId="47"/>
        <pc:sldMkLst>
          <pc:docMk/>
          <pc:sldMk cId="1535228534" sldId="310"/>
        </pc:sldMkLst>
        <pc:spChg chg="del">
          <ac:chgData name="Jorge Garcia Martinez" userId="c64a7d57-1da2-4763-a98c-3c1ec591bfe0" providerId="ADAL" clId="{2FB2BAFD-5BC5-4CCC-8A16-EB3DAF4EABE6}" dt="2020-01-07T08:06:39.437" v="346" actId="478"/>
          <ac:spMkLst>
            <pc:docMk/>
            <pc:sldMk cId="1535228534" sldId="310"/>
            <ac:spMk id="4" creationId="{15B670EB-EBEA-475C-9088-EF7E2854E49E}"/>
          </ac:spMkLst>
        </pc:spChg>
        <pc:spChg chg="add del">
          <ac:chgData name="Jorge Garcia Martinez" userId="c64a7d57-1da2-4763-a98c-3c1ec591bfe0" providerId="ADAL" clId="{2FB2BAFD-5BC5-4CCC-8A16-EB3DAF4EABE6}" dt="2020-01-13T08:40:43.321" v="823" actId="478"/>
          <ac:spMkLst>
            <pc:docMk/>
            <pc:sldMk cId="1535228534" sldId="310"/>
            <ac:spMk id="5" creationId="{FC81E983-56EB-4016-A81D-DB8D3C5D593F}"/>
          </ac:spMkLst>
        </pc:spChg>
        <pc:spChg chg="add mod">
          <ac:chgData name="Jorge Garcia Martinez" userId="c64a7d57-1da2-4763-a98c-3c1ec591bfe0" providerId="ADAL" clId="{2FB2BAFD-5BC5-4CCC-8A16-EB3DAF4EABE6}" dt="2020-01-13T08:40:57.964" v="863" actId="20577"/>
          <ac:spMkLst>
            <pc:docMk/>
            <pc:sldMk cId="1535228534" sldId="310"/>
            <ac:spMk id="6" creationId="{32094F7A-C0CC-4A2E-A843-1913071D8C4C}"/>
          </ac:spMkLst>
        </pc:spChg>
      </pc:sldChg>
      <pc:sldChg chg="addSp delSp modSp add setBg">
        <pc:chgData name="Jorge Garcia Martinez" userId="c64a7d57-1da2-4763-a98c-3c1ec591bfe0" providerId="ADAL" clId="{2FB2BAFD-5BC5-4CCC-8A16-EB3DAF4EABE6}" dt="2020-01-13T08:56:51.998" v="1867" actId="207"/>
        <pc:sldMkLst>
          <pc:docMk/>
          <pc:sldMk cId="4085448110" sldId="311"/>
        </pc:sldMkLst>
        <pc:spChg chg="del">
          <ac:chgData name="Jorge Garcia Martinez" userId="c64a7d57-1da2-4763-a98c-3c1ec591bfe0" providerId="ADAL" clId="{2FB2BAFD-5BC5-4CCC-8A16-EB3DAF4EABE6}" dt="2020-01-07T08:06:47.539" v="348" actId="478"/>
          <ac:spMkLst>
            <pc:docMk/>
            <pc:sldMk cId="4085448110" sldId="311"/>
            <ac:spMk id="4" creationId="{559E89DA-0159-44EF-83B5-AC666067D910}"/>
          </ac:spMkLst>
        </pc:spChg>
        <pc:spChg chg="add del">
          <ac:chgData name="Jorge Garcia Martinez" userId="c64a7d57-1da2-4763-a98c-3c1ec591bfe0" providerId="ADAL" clId="{2FB2BAFD-5BC5-4CCC-8A16-EB3DAF4EABE6}" dt="2020-01-13T08:41:16.592" v="865" actId="478"/>
          <ac:spMkLst>
            <pc:docMk/>
            <pc:sldMk cId="4085448110" sldId="311"/>
            <ac:spMk id="5" creationId="{315634A1-BC37-4961-8817-60AA5FD74148}"/>
          </ac:spMkLst>
        </pc:spChg>
        <pc:spChg chg="add mod">
          <ac:chgData name="Jorge Garcia Martinez" userId="c64a7d57-1da2-4763-a98c-3c1ec591bfe0" providerId="ADAL" clId="{2FB2BAFD-5BC5-4CCC-8A16-EB3DAF4EABE6}" dt="2020-01-13T08:56:51.998" v="1867" actId="207"/>
          <ac:spMkLst>
            <pc:docMk/>
            <pc:sldMk cId="4085448110" sldId="311"/>
            <ac:spMk id="6" creationId="{293BD4C6-FBA0-4E86-B4D5-E7FA09E99F71}"/>
          </ac:spMkLst>
        </pc:spChg>
        <pc:spChg chg="mod">
          <ac:chgData name="Jorge Garcia Martinez" userId="c64a7d57-1da2-4763-a98c-3c1ec591bfe0" providerId="ADAL" clId="{2FB2BAFD-5BC5-4CCC-8A16-EB3DAF4EABE6}" dt="2020-01-13T08:49:41.406" v="1238" actId="207"/>
          <ac:spMkLst>
            <pc:docMk/>
            <pc:sldMk cId="4085448110" sldId="311"/>
            <ac:spMk id="45059" creationId="{00000000-0000-0000-0000-000000000000}"/>
          </ac:spMkLst>
        </pc:spChg>
      </pc:sldChg>
      <pc:sldChg chg="addSp delSp modSp add setBg">
        <pc:chgData name="Jorge Garcia Martinez" userId="c64a7d57-1da2-4763-a98c-3c1ec591bfe0" providerId="ADAL" clId="{2FB2BAFD-5BC5-4CCC-8A16-EB3DAF4EABE6}" dt="2020-01-13T08:56:38.171" v="1864" actId="207"/>
        <pc:sldMkLst>
          <pc:docMk/>
          <pc:sldMk cId="1316690084" sldId="312"/>
        </pc:sldMkLst>
        <pc:spChg chg="del">
          <ac:chgData name="Jorge Garcia Martinez" userId="c64a7d57-1da2-4763-a98c-3c1ec591bfe0" providerId="ADAL" clId="{2FB2BAFD-5BC5-4CCC-8A16-EB3DAF4EABE6}" dt="2020-01-07T08:02:12.754" v="71" actId="478"/>
          <ac:spMkLst>
            <pc:docMk/>
            <pc:sldMk cId="1316690084" sldId="312"/>
            <ac:spMk id="3" creationId="{79EBCAE2-E820-4380-AE82-BDCB689EC55A}"/>
          </ac:spMkLst>
        </pc:spChg>
        <pc:spChg chg="del">
          <ac:chgData name="Jorge Garcia Martinez" userId="c64a7d57-1da2-4763-a98c-3c1ec591bfe0" providerId="ADAL" clId="{2FB2BAFD-5BC5-4CCC-8A16-EB3DAF4EABE6}" dt="2020-01-07T08:01:54.728" v="67" actId="478"/>
          <ac:spMkLst>
            <pc:docMk/>
            <pc:sldMk cId="1316690084" sldId="312"/>
            <ac:spMk id="6" creationId="{85DB8944-3189-47AD-BA44-FD02B01A7801}"/>
          </ac:spMkLst>
        </pc:spChg>
        <pc:spChg chg="add mod">
          <ac:chgData name="Jorge Garcia Martinez" userId="c64a7d57-1da2-4763-a98c-3c1ec591bfe0" providerId="ADAL" clId="{2FB2BAFD-5BC5-4CCC-8A16-EB3DAF4EABE6}" dt="2020-01-13T08:56:38.171" v="1864" actId="207"/>
          <ac:spMkLst>
            <pc:docMk/>
            <pc:sldMk cId="1316690084" sldId="312"/>
            <ac:spMk id="7" creationId="{A5258FB5-F45A-4496-BFB9-0624B76ED068}"/>
          </ac:spMkLst>
        </pc:spChg>
        <pc:graphicFrameChg chg="add mod modGraphic">
          <ac:chgData name="Jorge Garcia Martinez" userId="c64a7d57-1da2-4763-a98c-3c1ec591bfe0" providerId="ADAL" clId="{2FB2BAFD-5BC5-4CCC-8A16-EB3DAF4EABE6}" dt="2020-01-07T08:02:48.847" v="121" actId="14734"/>
          <ac:graphicFrameMkLst>
            <pc:docMk/>
            <pc:sldMk cId="1316690084" sldId="312"/>
            <ac:graphicFrameMk id="2" creationId="{0CE9C22B-8E53-4739-86A2-1BAF6F4E4563}"/>
          </ac:graphicFrameMkLst>
        </pc:graphicFrameChg>
      </pc:sldChg>
      <pc:sldChg chg="addSp delSp modSp add setBg">
        <pc:chgData name="Jorge Garcia Martinez" userId="c64a7d57-1da2-4763-a98c-3c1ec591bfe0" providerId="ADAL" clId="{2FB2BAFD-5BC5-4CCC-8A16-EB3DAF4EABE6}" dt="2020-01-13T08:56:26.946" v="1862" actId="207"/>
        <pc:sldMkLst>
          <pc:docMk/>
          <pc:sldMk cId="1963596852" sldId="314"/>
        </pc:sldMkLst>
        <pc:spChg chg="del">
          <ac:chgData name="Jorge Garcia Martinez" userId="c64a7d57-1da2-4763-a98c-3c1ec591bfe0" providerId="ADAL" clId="{2FB2BAFD-5BC5-4CCC-8A16-EB3DAF4EABE6}" dt="2020-01-07T08:07:12.635" v="380" actId="478"/>
          <ac:spMkLst>
            <pc:docMk/>
            <pc:sldMk cId="1963596852" sldId="314"/>
            <ac:spMk id="4" creationId="{D6900A31-43D2-43A0-9B9E-88BFB8B2C4CF}"/>
          </ac:spMkLst>
        </pc:spChg>
        <pc:spChg chg="add del">
          <ac:chgData name="Jorge Garcia Martinez" userId="c64a7d57-1da2-4763-a98c-3c1ec591bfe0" providerId="ADAL" clId="{2FB2BAFD-5BC5-4CCC-8A16-EB3DAF4EABE6}" dt="2020-01-13T08:50:05.748" v="1272" actId="478"/>
          <ac:spMkLst>
            <pc:docMk/>
            <pc:sldMk cId="1963596852" sldId="314"/>
            <ac:spMk id="5" creationId="{4BFD5B70-0C79-4F61-B540-3B12F775B892}"/>
          </ac:spMkLst>
        </pc:spChg>
        <pc:spChg chg="add mod">
          <ac:chgData name="Jorge Garcia Martinez" userId="c64a7d57-1da2-4763-a98c-3c1ec591bfe0" providerId="ADAL" clId="{2FB2BAFD-5BC5-4CCC-8A16-EB3DAF4EABE6}" dt="2020-01-13T08:56:26.946" v="1862" actId="207"/>
          <ac:spMkLst>
            <pc:docMk/>
            <pc:sldMk cId="1963596852" sldId="314"/>
            <ac:spMk id="6" creationId="{1BAC1E93-561B-4AEB-B8F7-44821BEEF77B}"/>
          </ac:spMkLst>
        </pc:spChg>
        <pc:spChg chg="mod">
          <ac:chgData name="Jorge Garcia Martinez" userId="c64a7d57-1da2-4763-a98c-3c1ec591bfe0" providerId="ADAL" clId="{2FB2BAFD-5BC5-4CCC-8A16-EB3DAF4EABE6}" dt="2020-01-13T08:51:00.328" v="1505" actId="20577"/>
          <ac:spMkLst>
            <pc:docMk/>
            <pc:sldMk cId="1963596852" sldId="314"/>
            <ac:spMk id="45059" creationId="{00000000-0000-0000-0000-000000000000}"/>
          </ac:spMkLst>
        </pc:spChg>
      </pc:sldChg>
      <pc:sldChg chg="addSp delSp modSp add setBg">
        <pc:chgData name="Jorge Garcia Martinez" userId="c64a7d57-1da2-4763-a98c-3c1ec591bfe0" providerId="ADAL" clId="{2FB2BAFD-5BC5-4CCC-8A16-EB3DAF4EABE6}" dt="2020-01-13T08:56:22.140" v="1861" actId="207"/>
        <pc:sldMkLst>
          <pc:docMk/>
          <pc:sldMk cId="611973192" sldId="315"/>
        </pc:sldMkLst>
        <pc:spChg chg="del">
          <ac:chgData name="Jorge Garcia Martinez" userId="c64a7d57-1da2-4763-a98c-3c1ec591bfe0" providerId="ADAL" clId="{2FB2BAFD-5BC5-4CCC-8A16-EB3DAF4EABE6}" dt="2020-01-07T08:07:57.260" v="438" actId="478"/>
          <ac:spMkLst>
            <pc:docMk/>
            <pc:sldMk cId="611973192" sldId="315"/>
            <ac:spMk id="4" creationId="{EA3E8F38-0CB3-49DD-945A-75AD8ABF30AC}"/>
          </ac:spMkLst>
        </pc:spChg>
        <pc:spChg chg="add del">
          <ac:chgData name="Jorge Garcia Martinez" userId="c64a7d57-1da2-4763-a98c-3c1ec591bfe0" providerId="ADAL" clId="{2FB2BAFD-5BC5-4CCC-8A16-EB3DAF4EABE6}" dt="2020-01-13T08:52:36.243" v="1694" actId="478"/>
          <ac:spMkLst>
            <pc:docMk/>
            <pc:sldMk cId="611973192" sldId="315"/>
            <ac:spMk id="5" creationId="{812B1263-D5D3-4855-B3D5-E23AFDE984FB}"/>
          </ac:spMkLst>
        </pc:spChg>
        <pc:spChg chg="add mod">
          <ac:chgData name="Jorge Garcia Martinez" userId="c64a7d57-1da2-4763-a98c-3c1ec591bfe0" providerId="ADAL" clId="{2FB2BAFD-5BC5-4CCC-8A16-EB3DAF4EABE6}" dt="2020-01-13T08:56:22.140" v="1861" actId="207"/>
          <ac:spMkLst>
            <pc:docMk/>
            <pc:sldMk cId="611973192" sldId="315"/>
            <ac:spMk id="6" creationId="{F11408E7-2DEC-4486-9719-DB84F083E37F}"/>
          </ac:spMkLst>
        </pc:spChg>
        <pc:spChg chg="mod">
          <ac:chgData name="Jorge Garcia Martinez" userId="c64a7d57-1da2-4763-a98c-3c1ec591bfe0" providerId="ADAL" clId="{2FB2BAFD-5BC5-4CCC-8A16-EB3DAF4EABE6}" dt="2020-01-13T08:52:23.883" v="1693" actId="20577"/>
          <ac:spMkLst>
            <pc:docMk/>
            <pc:sldMk cId="611973192" sldId="315"/>
            <ac:spMk id="45059" creationId="{00000000-0000-0000-0000-000000000000}"/>
          </ac:spMkLst>
        </pc:spChg>
      </pc:sldChg>
      <pc:sldChg chg="addSp delSp modSp add setBg">
        <pc:chgData name="Jorge Garcia Martinez" userId="c64a7d57-1da2-4763-a98c-3c1ec591bfe0" providerId="ADAL" clId="{2FB2BAFD-5BC5-4CCC-8A16-EB3DAF4EABE6}" dt="2020-01-13T08:56:16.539" v="1860" actId="207"/>
        <pc:sldMkLst>
          <pc:docMk/>
          <pc:sldMk cId="777502812" sldId="316"/>
        </pc:sldMkLst>
        <pc:spChg chg="del">
          <ac:chgData name="Jorge Garcia Martinez" userId="c64a7d57-1da2-4763-a98c-3c1ec591bfe0" providerId="ADAL" clId="{2FB2BAFD-5BC5-4CCC-8A16-EB3DAF4EABE6}" dt="2020-01-07T08:08:19.667" v="478" actId="478"/>
          <ac:spMkLst>
            <pc:docMk/>
            <pc:sldMk cId="777502812" sldId="316"/>
            <ac:spMk id="4" creationId="{306B9BE2-C372-4BF8-9B86-E374CE3FFFE8}"/>
          </ac:spMkLst>
        </pc:spChg>
        <pc:spChg chg="add del">
          <ac:chgData name="Jorge Garcia Martinez" userId="c64a7d57-1da2-4763-a98c-3c1ec591bfe0" providerId="ADAL" clId="{2FB2BAFD-5BC5-4CCC-8A16-EB3DAF4EABE6}" dt="2020-01-13T08:52:41.661" v="1695" actId="478"/>
          <ac:spMkLst>
            <pc:docMk/>
            <pc:sldMk cId="777502812" sldId="316"/>
            <ac:spMk id="5" creationId="{D09F12ED-27A6-455C-9C3B-7469CB067C8E}"/>
          </ac:spMkLst>
        </pc:spChg>
        <pc:spChg chg="add mod">
          <ac:chgData name="Jorge Garcia Martinez" userId="c64a7d57-1da2-4763-a98c-3c1ec591bfe0" providerId="ADAL" clId="{2FB2BAFD-5BC5-4CCC-8A16-EB3DAF4EABE6}" dt="2020-01-13T08:56:16.539" v="1860" actId="207"/>
          <ac:spMkLst>
            <pc:docMk/>
            <pc:sldMk cId="777502812" sldId="316"/>
            <ac:spMk id="6" creationId="{89822470-3CCA-4281-94C3-FFD614C85A7A}"/>
          </ac:spMkLst>
        </pc:spChg>
        <pc:spChg chg="mod">
          <ac:chgData name="Jorge Garcia Martinez" userId="c64a7d57-1da2-4763-a98c-3c1ec591bfe0" providerId="ADAL" clId="{2FB2BAFD-5BC5-4CCC-8A16-EB3DAF4EABE6}" dt="2020-01-13T08:53:38.014" v="1812" actId="20577"/>
          <ac:spMkLst>
            <pc:docMk/>
            <pc:sldMk cId="777502812" sldId="316"/>
            <ac:spMk id="45059" creationId="{00000000-0000-0000-0000-000000000000}"/>
          </ac:spMkLst>
        </pc:spChg>
      </pc:sldChg>
      <pc:sldChg chg="addSp delSp modSp add setBg">
        <pc:chgData name="Jorge Garcia Martinez" userId="c64a7d57-1da2-4763-a98c-3c1ec591bfe0" providerId="ADAL" clId="{2FB2BAFD-5BC5-4CCC-8A16-EB3DAF4EABE6}" dt="2020-01-25T08:33:24.847" v="2874" actId="207"/>
        <pc:sldMkLst>
          <pc:docMk/>
          <pc:sldMk cId="1286269434" sldId="317"/>
        </pc:sldMkLst>
        <pc:spChg chg="add del">
          <ac:chgData name="Jorge Garcia Martinez" userId="c64a7d57-1da2-4763-a98c-3c1ec591bfe0" providerId="ADAL" clId="{2FB2BAFD-5BC5-4CCC-8A16-EB3DAF4EABE6}" dt="2020-01-07T08:10:18.950" v="582"/>
          <ac:spMkLst>
            <pc:docMk/>
            <pc:sldMk cId="1286269434" sldId="317"/>
            <ac:spMk id="2" creationId="{9FA83237-4C59-45EE-9D85-26F34CECAA54}"/>
          </ac:spMkLst>
        </pc:spChg>
        <pc:spChg chg="del">
          <ac:chgData name="Jorge Garcia Martinez" userId="c64a7d57-1da2-4763-a98c-3c1ec591bfe0" providerId="ADAL" clId="{2FB2BAFD-5BC5-4CCC-8A16-EB3DAF4EABE6}" dt="2020-01-07T08:10:17.837" v="580" actId="478"/>
          <ac:spMkLst>
            <pc:docMk/>
            <pc:sldMk cId="1286269434" sldId="317"/>
            <ac:spMk id="4" creationId="{3E055CE5-1080-4FDB-8FEF-F039994F6BFF}"/>
          </ac:spMkLst>
        </pc:spChg>
        <pc:spChg chg="add mod">
          <ac:chgData name="Jorge Garcia Martinez" userId="c64a7d57-1da2-4763-a98c-3c1ec591bfe0" providerId="ADAL" clId="{2FB2BAFD-5BC5-4CCC-8A16-EB3DAF4EABE6}" dt="2020-01-13T08:56:10.643" v="1859" actId="207"/>
          <ac:spMkLst>
            <pc:docMk/>
            <pc:sldMk cId="1286269434" sldId="317"/>
            <ac:spMk id="5" creationId="{A44D029B-9768-4796-ADBC-D3A3FEE9E914}"/>
          </ac:spMkLst>
        </pc:spChg>
        <pc:spChg chg="mod">
          <ac:chgData name="Jorge Garcia Martinez" userId="c64a7d57-1da2-4763-a98c-3c1ec591bfe0" providerId="ADAL" clId="{2FB2BAFD-5BC5-4CCC-8A16-EB3DAF4EABE6}" dt="2020-01-25T08:33:24.847" v="2874" actId="207"/>
          <ac:spMkLst>
            <pc:docMk/>
            <pc:sldMk cId="1286269434" sldId="317"/>
            <ac:spMk id="45059" creationId="{00000000-0000-0000-0000-000000000000}"/>
          </ac:spMkLst>
        </pc:spChg>
      </pc:sldChg>
      <pc:sldChg chg="addSp delSp modSp add setBg">
        <pc:chgData name="Jorge Garcia Martinez" userId="c64a7d57-1da2-4763-a98c-3c1ec591bfe0" providerId="ADAL" clId="{2FB2BAFD-5BC5-4CCC-8A16-EB3DAF4EABE6}" dt="2020-01-25T08:33:33.309" v="2877" actId="5793"/>
        <pc:sldMkLst>
          <pc:docMk/>
          <pc:sldMk cId="1683928305" sldId="318"/>
        </pc:sldMkLst>
        <pc:spChg chg="del">
          <ac:chgData name="Jorge Garcia Martinez" userId="c64a7d57-1da2-4763-a98c-3c1ec591bfe0" providerId="ADAL" clId="{2FB2BAFD-5BC5-4CCC-8A16-EB3DAF4EABE6}" dt="2020-01-07T08:08:43.611" v="507" actId="478"/>
          <ac:spMkLst>
            <pc:docMk/>
            <pc:sldMk cId="1683928305" sldId="318"/>
            <ac:spMk id="4" creationId="{70C1017F-11B7-430B-B7F9-6D38621C996D}"/>
          </ac:spMkLst>
        </pc:spChg>
        <pc:spChg chg="add del">
          <ac:chgData name="Jorge Garcia Martinez" userId="c64a7d57-1da2-4763-a98c-3c1ec591bfe0" providerId="ADAL" clId="{2FB2BAFD-5BC5-4CCC-8A16-EB3DAF4EABE6}" dt="2020-01-13T08:54:42.361" v="1855" actId="478"/>
          <ac:spMkLst>
            <pc:docMk/>
            <pc:sldMk cId="1683928305" sldId="318"/>
            <ac:spMk id="5" creationId="{5A1913B5-0A25-4AE0-9534-D62EA1984C85}"/>
          </ac:spMkLst>
        </pc:spChg>
        <pc:spChg chg="add mod">
          <ac:chgData name="Jorge Garcia Martinez" userId="c64a7d57-1da2-4763-a98c-3c1ec591bfe0" providerId="ADAL" clId="{2FB2BAFD-5BC5-4CCC-8A16-EB3DAF4EABE6}" dt="2020-01-13T08:56:06.045" v="1858" actId="207"/>
          <ac:spMkLst>
            <pc:docMk/>
            <pc:sldMk cId="1683928305" sldId="318"/>
            <ac:spMk id="6" creationId="{DCFBF760-5076-45C0-BA4E-2CF129E96672}"/>
          </ac:spMkLst>
        </pc:spChg>
        <pc:spChg chg="mod">
          <ac:chgData name="Jorge Garcia Martinez" userId="c64a7d57-1da2-4763-a98c-3c1ec591bfe0" providerId="ADAL" clId="{2FB2BAFD-5BC5-4CCC-8A16-EB3DAF4EABE6}" dt="2020-01-25T08:33:33.309" v="2877" actId="5793"/>
          <ac:spMkLst>
            <pc:docMk/>
            <pc:sldMk cId="1683928305" sldId="318"/>
            <ac:spMk id="45059" creationId="{00000000-0000-0000-0000-000000000000}"/>
          </ac:spMkLst>
        </pc:spChg>
      </pc:sldChg>
      <pc:sldChg chg="add del setBg">
        <pc:chgData name="Jorge Garcia Martinez" userId="c64a7d57-1da2-4763-a98c-3c1ec591bfe0" providerId="ADAL" clId="{2FB2BAFD-5BC5-4CCC-8A16-EB3DAF4EABE6}" dt="2020-01-13T08:36:53.769" v="766" actId="47"/>
        <pc:sldMkLst>
          <pc:docMk/>
          <pc:sldMk cId="1121741434" sldId="319"/>
        </pc:sldMkLst>
      </pc:sldChg>
      <pc:sldChg chg="addSp delSp modSp add setBg">
        <pc:chgData name="Jorge Garcia Martinez" userId="c64a7d57-1da2-4763-a98c-3c1ec591bfe0" providerId="ADAL" clId="{2FB2BAFD-5BC5-4CCC-8A16-EB3DAF4EABE6}" dt="2020-01-25T08:33:54.855" v="2879" actId="207"/>
        <pc:sldMkLst>
          <pc:docMk/>
          <pc:sldMk cId="2110476908" sldId="321"/>
        </pc:sldMkLst>
        <pc:spChg chg="del">
          <ac:chgData name="Jorge Garcia Martinez" userId="c64a7d57-1da2-4763-a98c-3c1ec591bfe0" providerId="ADAL" clId="{2FB2BAFD-5BC5-4CCC-8A16-EB3DAF4EABE6}" dt="2020-01-25T08:27:58.198" v="1889" actId="478"/>
          <ac:spMkLst>
            <pc:docMk/>
            <pc:sldMk cId="2110476908" sldId="321"/>
            <ac:spMk id="4" creationId="{5F1227E8-C22C-4E5D-AD42-03EB80D38D34}"/>
          </ac:spMkLst>
        </pc:spChg>
        <pc:spChg chg="add mod">
          <ac:chgData name="Jorge Garcia Martinez" userId="c64a7d57-1da2-4763-a98c-3c1ec591bfe0" providerId="ADAL" clId="{2FB2BAFD-5BC5-4CCC-8A16-EB3DAF4EABE6}" dt="2020-01-25T08:28:47.195" v="1906" actId="20577"/>
          <ac:spMkLst>
            <pc:docMk/>
            <pc:sldMk cId="2110476908" sldId="321"/>
            <ac:spMk id="5" creationId="{F79EC3C6-38CB-4FB7-86E5-48B5D925F299}"/>
          </ac:spMkLst>
        </pc:spChg>
        <pc:spChg chg="mod">
          <ac:chgData name="Jorge Garcia Martinez" userId="c64a7d57-1da2-4763-a98c-3c1ec591bfe0" providerId="ADAL" clId="{2FB2BAFD-5BC5-4CCC-8A16-EB3DAF4EABE6}" dt="2020-01-25T08:33:54.855" v="2879" actId="207"/>
          <ac:spMkLst>
            <pc:docMk/>
            <pc:sldMk cId="2110476908" sldId="321"/>
            <ac:spMk id="45059" creationId="{00000000-0000-0000-0000-000000000000}"/>
          </ac:spMkLst>
        </pc:spChg>
      </pc:sldChg>
      <pc:sldChg chg="addSp delSp modSp add setBg">
        <pc:chgData name="Jorge Garcia Martinez" userId="c64a7d57-1da2-4763-a98c-3c1ec591bfe0" providerId="ADAL" clId="{2FB2BAFD-5BC5-4CCC-8A16-EB3DAF4EABE6}" dt="2020-01-25T08:41:59.391" v="3748" actId="20577"/>
        <pc:sldMkLst>
          <pc:docMk/>
          <pc:sldMk cId="2001235631" sldId="322"/>
        </pc:sldMkLst>
        <pc:spChg chg="add">
          <ac:chgData name="Jorge Garcia Martinez" userId="c64a7d57-1da2-4763-a98c-3c1ec591bfe0" providerId="ADAL" clId="{2FB2BAFD-5BC5-4CCC-8A16-EB3DAF4EABE6}" dt="2020-01-25T08:30:42.056" v="2368"/>
          <ac:spMkLst>
            <pc:docMk/>
            <pc:sldMk cId="2001235631" sldId="322"/>
            <ac:spMk id="4" creationId="{1DB27667-D15B-4DF1-8AD4-9FF7ECF82F03}"/>
          </ac:spMkLst>
        </pc:spChg>
        <pc:spChg chg="add mod">
          <ac:chgData name="Jorge Garcia Martinez" userId="c64a7d57-1da2-4763-a98c-3c1ec591bfe0" providerId="ADAL" clId="{2FB2BAFD-5BC5-4CCC-8A16-EB3DAF4EABE6}" dt="2020-01-25T08:41:59.391" v="3748" actId="20577"/>
          <ac:spMkLst>
            <pc:docMk/>
            <pc:sldMk cId="2001235631" sldId="322"/>
            <ac:spMk id="5" creationId="{E987E848-069C-40FC-BB70-272078F569A1}"/>
          </ac:spMkLst>
        </pc:spChg>
        <pc:spChg chg="del">
          <ac:chgData name="Jorge Garcia Martinez" userId="c64a7d57-1da2-4763-a98c-3c1ec591bfe0" providerId="ADAL" clId="{2FB2BAFD-5BC5-4CCC-8A16-EB3DAF4EABE6}" dt="2020-01-25T08:30:41.189" v="2367" actId="478"/>
          <ac:spMkLst>
            <pc:docMk/>
            <pc:sldMk cId="2001235631" sldId="322"/>
            <ac:spMk id="15" creationId="{BCBD0CE9-03BF-429A-8AD5-A1D91B834046}"/>
          </ac:spMkLst>
        </pc:spChg>
        <pc:picChg chg="del">
          <ac:chgData name="Jorge Garcia Martinez" userId="c64a7d57-1da2-4763-a98c-3c1ec591bfe0" providerId="ADAL" clId="{2FB2BAFD-5BC5-4CCC-8A16-EB3DAF4EABE6}" dt="2020-01-25T08:30:44.186" v="2369" actId="478"/>
          <ac:picMkLst>
            <pc:docMk/>
            <pc:sldMk cId="2001235631" sldId="322"/>
            <ac:picMk id="3" creationId="{968F5B69-EE89-4029-AB60-16073388CFD5}"/>
          </ac:picMkLst>
        </pc:picChg>
      </pc:sldChg>
      <pc:sldChg chg="addSp delSp modSp add setBg">
        <pc:chgData name="Jorge Garcia Martinez" userId="c64a7d57-1da2-4763-a98c-3c1ec591bfe0" providerId="ADAL" clId="{2FB2BAFD-5BC5-4CCC-8A16-EB3DAF4EABE6}" dt="2020-01-25T08:38:09.166" v="3255"/>
        <pc:sldMkLst>
          <pc:docMk/>
          <pc:sldMk cId="3789667921" sldId="324"/>
        </pc:sldMkLst>
        <pc:spChg chg="add del mod">
          <ac:chgData name="Jorge Garcia Martinez" userId="c64a7d57-1da2-4763-a98c-3c1ec591bfe0" providerId="ADAL" clId="{2FB2BAFD-5BC5-4CCC-8A16-EB3DAF4EABE6}" dt="2020-01-25T08:38:09.166" v="3255"/>
          <ac:spMkLst>
            <pc:docMk/>
            <pc:sldMk cId="3789667921" sldId="324"/>
            <ac:spMk id="3" creationId="{9D8F74B7-ED0D-4B1D-94C0-7F22F3F0167A}"/>
          </ac:spMkLst>
        </pc:spChg>
        <pc:spChg chg="del">
          <ac:chgData name="Jorge Garcia Martinez" userId="c64a7d57-1da2-4763-a98c-3c1ec591bfe0" providerId="ADAL" clId="{2FB2BAFD-5BC5-4CCC-8A16-EB3DAF4EABE6}" dt="2020-01-13T08:40:08.221" v="819" actId="478"/>
          <ac:spMkLst>
            <pc:docMk/>
            <pc:sldMk cId="3789667921" sldId="324"/>
            <ac:spMk id="6" creationId="{4EDA42B3-92D0-40A5-8B5E-1B27F4D422A5}"/>
          </ac:spMkLst>
        </pc:spChg>
        <pc:spChg chg="mod">
          <ac:chgData name="Jorge Garcia Martinez" userId="c64a7d57-1da2-4763-a98c-3c1ec591bfe0" providerId="ADAL" clId="{2FB2BAFD-5BC5-4CCC-8A16-EB3DAF4EABE6}" dt="2020-01-25T08:37:58.664" v="3253" actId="20577"/>
          <ac:spMkLst>
            <pc:docMk/>
            <pc:sldMk cId="3789667921" sldId="324"/>
            <ac:spMk id="45059" creationId="{00000000-0000-0000-0000-000000000000}"/>
          </ac:spMkLst>
        </pc:spChg>
      </pc:sldChg>
      <pc:sldChg chg="addSp delSp modSp add setBg">
        <pc:chgData name="Jorge Garcia Martinez" userId="c64a7d57-1da2-4763-a98c-3c1ec591bfe0" providerId="ADAL" clId="{2FB2BAFD-5BC5-4CCC-8A16-EB3DAF4EABE6}" dt="2020-01-25T08:42:20.966" v="3800" actId="20577"/>
        <pc:sldMkLst>
          <pc:docMk/>
          <pc:sldMk cId="3128235547" sldId="325"/>
        </pc:sldMkLst>
        <pc:spChg chg="add">
          <ac:chgData name="Jorge Garcia Martinez" userId="c64a7d57-1da2-4763-a98c-3c1ec591bfe0" providerId="ADAL" clId="{2FB2BAFD-5BC5-4CCC-8A16-EB3DAF4EABE6}" dt="2020-01-25T08:38:11.353" v="3256"/>
          <ac:spMkLst>
            <pc:docMk/>
            <pc:sldMk cId="3128235547" sldId="325"/>
            <ac:spMk id="2" creationId="{17E6F855-7D5A-47F7-95EF-5C7A43348A18}"/>
          </ac:spMkLst>
        </pc:spChg>
        <pc:spChg chg="add mod">
          <ac:chgData name="Jorge Garcia Martinez" userId="c64a7d57-1da2-4763-a98c-3c1ec591bfe0" providerId="ADAL" clId="{2FB2BAFD-5BC5-4CCC-8A16-EB3DAF4EABE6}" dt="2020-01-25T08:42:20.966" v="3800" actId="20577"/>
          <ac:spMkLst>
            <pc:docMk/>
            <pc:sldMk cId="3128235547" sldId="325"/>
            <ac:spMk id="3" creationId="{018D53E9-BA67-4CF8-A8FF-694300EB764A}"/>
          </ac:spMkLst>
        </pc:spChg>
        <pc:spChg chg="del">
          <ac:chgData name="Jorge Garcia Martinez" userId="c64a7d57-1da2-4763-a98c-3c1ec591bfe0" providerId="ADAL" clId="{2FB2BAFD-5BC5-4CCC-8A16-EB3DAF4EABE6}" dt="2020-01-13T08:38:28.961" v="797" actId="478"/>
          <ac:spMkLst>
            <pc:docMk/>
            <pc:sldMk cId="3128235547" sldId="325"/>
            <ac:spMk id="6" creationId="{6C5CD201-2DF3-48BC-8DB2-CAEB3EE7B866}"/>
          </ac:spMkLst>
        </pc:spChg>
        <pc:spChg chg="del">
          <ac:chgData name="Jorge Garcia Martinez" userId="c64a7d57-1da2-4763-a98c-3c1ec591bfe0" providerId="ADAL" clId="{2FB2BAFD-5BC5-4CCC-8A16-EB3DAF4EABE6}" dt="2020-01-13T08:40:15.297" v="820" actId="478"/>
          <ac:spMkLst>
            <pc:docMk/>
            <pc:sldMk cId="3128235547" sldId="325"/>
            <ac:spMk id="7" creationId="{47108535-0706-47F1-802B-22D1FD2272E2}"/>
          </ac:spMkLst>
        </pc:spChg>
        <pc:picChg chg="del">
          <ac:chgData name="Jorge Garcia Martinez" userId="c64a7d57-1da2-4763-a98c-3c1ec591bfe0" providerId="ADAL" clId="{2FB2BAFD-5BC5-4CCC-8A16-EB3DAF4EABE6}" dt="2020-01-13T08:38:26.922" v="796" actId="478"/>
          <ac:picMkLst>
            <pc:docMk/>
            <pc:sldMk cId="3128235547" sldId="325"/>
            <ac:picMk id="3" creationId="{1AF7B4EF-DBB1-4A15-B018-4583902FFDAF}"/>
          </ac:picMkLst>
        </pc:picChg>
        <pc:picChg chg="del">
          <ac:chgData name="Jorge Garcia Martinez" userId="c64a7d57-1da2-4763-a98c-3c1ec591bfe0" providerId="ADAL" clId="{2FB2BAFD-5BC5-4CCC-8A16-EB3DAF4EABE6}" dt="2020-01-13T08:38:25.376" v="795" actId="478"/>
          <ac:picMkLst>
            <pc:docMk/>
            <pc:sldMk cId="3128235547" sldId="325"/>
            <ac:picMk id="4" creationId="{848F42EA-52C7-4121-9BEC-1100A516C3A7}"/>
          </ac:picMkLst>
        </pc:picChg>
      </pc:sldChg>
      <pc:sldChg chg="add setBg">
        <pc:chgData name="Jorge Garcia Martinez" userId="c64a7d57-1da2-4763-a98c-3c1ec591bfe0" providerId="ADAL" clId="{2FB2BAFD-5BC5-4CCC-8A16-EB3DAF4EABE6}" dt="2020-01-13T08:39:15.778" v="814"/>
        <pc:sldMkLst>
          <pc:docMk/>
          <pc:sldMk cId="1715768729" sldId="329"/>
        </pc:sldMkLst>
      </pc:sldChg>
      <pc:sldChg chg="add del setBg">
        <pc:chgData name="Jorge Garcia Martinez" userId="c64a7d57-1da2-4763-a98c-3c1ec591bfe0" providerId="ADAL" clId="{2FB2BAFD-5BC5-4CCC-8A16-EB3DAF4EABE6}" dt="2020-01-07T08:03:12.587" v="131" actId="47"/>
        <pc:sldMkLst>
          <pc:docMk/>
          <pc:sldMk cId="439175217" sldId="332"/>
        </pc:sldMkLst>
      </pc:sldChg>
      <pc:sldChg chg="addSp delSp modSp add setBg">
        <pc:chgData name="Jorge Garcia Martinez" userId="c64a7d57-1da2-4763-a98c-3c1ec591bfe0" providerId="ADAL" clId="{2FB2BAFD-5BC5-4CCC-8A16-EB3DAF4EABE6}" dt="2020-01-25T08:42:06.374" v="3761" actId="20577"/>
        <pc:sldMkLst>
          <pc:docMk/>
          <pc:sldMk cId="2125807746" sldId="345"/>
        </pc:sldMkLst>
        <pc:spChg chg="del">
          <ac:chgData name="Jorge Garcia Martinez" userId="c64a7d57-1da2-4763-a98c-3c1ec591bfe0" providerId="ADAL" clId="{2FB2BAFD-5BC5-4CCC-8A16-EB3DAF4EABE6}" dt="2020-01-25T08:34:23.481" v="2885" actId="478"/>
          <ac:spMkLst>
            <pc:docMk/>
            <pc:sldMk cId="2125807746" sldId="345"/>
            <ac:spMk id="4" creationId="{83C8EC29-9797-401F-A197-AAD06DB1E2D3}"/>
          </ac:spMkLst>
        </pc:spChg>
        <pc:spChg chg="add">
          <ac:chgData name="Jorge Garcia Martinez" userId="c64a7d57-1da2-4763-a98c-3c1ec591bfe0" providerId="ADAL" clId="{2FB2BAFD-5BC5-4CCC-8A16-EB3DAF4EABE6}" dt="2020-01-25T08:34:19.989" v="2884"/>
          <ac:spMkLst>
            <pc:docMk/>
            <pc:sldMk cId="2125807746" sldId="345"/>
            <ac:spMk id="5" creationId="{173005D2-A80F-47DD-A0DD-59AC1FE00083}"/>
          </ac:spMkLst>
        </pc:spChg>
        <pc:spChg chg="add mod">
          <ac:chgData name="Jorge Garcia Martinez" userId="c64a7d57-1da2-4763-a98c-3c1ec591bfe0" providerId="ADAL" clId="{2FB2BAFD-5BC5-4CCC-8A16-EB3DAF4EABE6}" dt="2020-01-25T08:42:06.374" v="3761" actId="20577"/>
          <ac:spMkLst>
            <pc:docMk/>
            <pc:sldMk cId="2125807746" sldId="345"/>
            <ac:spMk id="6" creationId="{E0BB0E39-278B-4EF8-A6E6-52A7F75BA082}"/>
          </ac:spMkLst>
        </pc:spChg>
        <pc:spChg chg="del">
          <ac:chgData name="Jorge Garcia Martinez" userId="c64a7d57-1da2-4763-a98c-3c1ec591bfe0" providerId="ADAL" clId="{2FB2BAFD-5BC5-4CCC-8A16-EB3DAF4EABE6}" dt="2020-01-13T08:39:55.551" v="816" actId="478"/>
          <ac:spMkLst>
            <pc:docMk/>
            <pc:sldMk cId="2125807746" sldId="345"/>
            <ac:spMk id="15" creationId="{BCBD0CE9-03BF-429A-8AD5-A1D91B834046}"/>
          </ac:spMkLst>
        </pc:spChg>
        <pc:picChg chg="del">
          <ac:chgData name="Jorge Garcia Martinez" userId="c64a7d57-1da2-4763-a98c-3c1ec591bfe0" providerId="ADAL" clId="{2FB2BAFD-5BC5-4CCC-8A16-EB3DAF4EABE6}" dt="2020-01-13T08:37:53.181" v="780" actId="478"/>
          <ac:picMkLst>
            <pc:docMk/>
            <pc:sldMk cId="2125807746" sldId="345"/>
            <ac:picMk id="3" creationId="{CA6A9E57-F7D4-4201-AC37-251FA7E9F8C7}"/>
          </ac:picMkLst>
        </pc:picChg>
        <pc:picChg chg="del">
          <ac:chgData name="Jorge Garcia Martinez" userId="c64a7d57-1da2-4763-a98c-3c1ec591bfe0" providerId="ADAL" clId="{2FB2BAFD-5BC5-4CCC-8A16-EB3DAF4EABE6}" dt="2020-01-25T08:34:02.910" v="2881" actId="478"/>
          <ac:picMkLst>
            <pc:docMk/>
            <pc:sldMk cId="2125807746" sldId="345"/>
            <ac:picMk id="9" creationId="{15E085CF-800B-4901-B290-1D5862F150BD}"/>
          </ac:picMkLst>
        </pc:picChg>
      </pc:sldChg>
      <pc:sldChg chg="delSp add del setBg">
        <pc:chgData name="Jorge Garcia Martinez" userId="c64a7d57-1da2-4763-a98c-3c1ec591bfe0" providerId="ADAL" clId="{2FB2BAFD-5BC5-4CCC-8A16-EB3DAF4EABE6}" dt="2020-01-25T08:34:28.663" v="2887" actId="47"/>
        <pc:sldMkLst>
          <pc:docMk/>
          <pc:sldMk cId="4162176874" sldId="346"/>
        </pc:sldMkLst>
        <pc:spChg chg="del">
          <ac:chgData name="Jorge Garcia Martinez" userId="c64a7d57-1da2-4763-a98c-3c1ec591bfe0" providerId="ADAL" clId="{2FB2BAFD-5BC5-4CCC-8A16-EB3DAF4EABE6}" dt="2020-01-13T08:40:04.229" v="818" actId="478"/>
          <ac:spMkLst>
            <pc:docMk/>
            <pc:sldMk cId="4162176874" sldId="346"/>
            <ac:spMk id="15" creationId="{BCBD0CE9-03BF-429A-8AD5-A1D91B834046}"/>
          </ac:spMkLst>
        </pc:spChg>
      </pc:sldChg>
      <pc:sldChg chg="add del setBg">
        <pc:chgData name="Jorge Garcia Martinez" userId="c64a7d57-1da2-4763-a98c-3c1ec591bfe0" providerId="ADAL" clId="{2FB2BAFD-5BC5-4CCC-8A16-EB3DAF4EABE6}" dt="2020-01-25T08:39:30.274" v="3490" actId="47"/>
        <pc:sldMkLst>
          <pc:docMk/>
          <pc:sldMk cId="272735525" sldId="349"/>
        </pc:sldMkLst>
      </pc:sldChg>
      <pc:sldChg chg="addSp delSp modSp add ord setBg">
        <pc:chgData name="Jorge Garcia Martinez" userId="c64a7d57-1da2-4763-a98c-3c1ec591bfe0" providerId="ADAL" clId="{2FB2BAFD-5BC5-4CCC-8A16-EB3DAF4EABE6}" dt="2020-01-13T08:56:42.468" v="1865" actId="207"/>
        <pc:sldMkLst>
          <pc:docMk/>
          <pc:sldMk cId="1015014018" sldId="350"/>
        </pc:sldMkLst>
        <pc:spChg chg="del">
          <ac:chgData name="Jorge Garcia Martinez" userId="c64a7d57-1da2-4763-a98c-3c1ec591bfe0" providerId="ADAL" clId="{2FB2BAFD-5BC5-4CCC-8A16-EB3DAF4EABE6}" dt="2020-01-07T08:03:30.464" v="135" actId="478"/>
          <ac:spMkLst>
            <pc:docMk/>
            <pc:sldMk cId="1015014018" sldId="350"/>
            <ac:spMk id="4" creationId="{D6900A31-43D2-43A0-9B9E-88BFB8B2C4CF}"/>
          </ac:spMkLst>
        </pc:spChg>
        <pc:spChg chg="add mod">
          <ac:chgData name="Jorge Garcia Martinez" userId="c64a7d57-1da2-4763-a98c-3c1ec591bfe0" providerId="ADAL" clId="{2FB2BAFD-5BC5-4CCC-8A16-EB3DAF4EABE6}" dt="2020-01-13T08:56:42.468" v="1865" actId="207"/>
          <ac:spMkLst>
            <pc:docMk/>
            <pc:sldMk cId="1015014018" sldId="350"/>
            <ac:spMk id="5" creationId="{854A9A9E-7AE5-4077-B3AA-29A143495981}"/>
          </ac:spMkLst>
        </pc:spChg>
        <pc:spChg chg="mod">
          <ac:chgData name="Jorge Garcia Martinez" userId="c64a7d57-1da2-4763-a98c-3c1ec591bfe0" providerId="ADAL" clId="{2FB2BAFD-5BC5-4CCC-8A16-EB3DAF4EABE6}" dt="2020-01-13T08:49:37.316" v="1237" actId="207"/>
          <ac:spMkLst>
            <pc:docMk/>
            <pc:sldMk cId="1015014018" sldId="350"/>
            <ac:spMk id="45059" creationId="{00000000-0000-0000-0000-000000000000}"/>
          </ac:spMkLst>
        </pc:spChg>
      </pc:sldChg>
      <pc:sldChg chg="addSp delSp modSp add setBg">
        <pc:chgData name="Jorge Garcia Martinez" userId="c64a7d57-1da2-4763-a98c-3c1ec591bfe0" providerId="ADAL" clId="{2FB2BAFD-5BC5-4CCC-8A16-EB3DAF4EABE6}" dt="2020-01-25T08:33:13.106" v="2873" actId="207"/>
        <pc:sldMkLst>
          <pc:docMk/>
          <pc:sldMk cId="3970159724" sldId="352"/>
        </pc:sldMkLst>
        <pc:spChg chg="del">
          <ac:chgData name="Jorge Garcia Martinez" userId="c64a7d57-1da2-4763-a98c-3c1ec591bfe0" providerId="ADAL" clId="{2FB2BAFD-5BC5-4CCC-8A16-EB3DAF4EABE6}" dt="2020-01-07T08:11:15.778" v="637" actId="478"/>
          <ac:spMkLst>
            <pc:docMk/>
            <pc:sldMk cId="3970159724" sldId="352"/>
            <ac:spMk id="4" creationId="{5F1227E8-C22C-4E5D-AD42-03EB80D38D34}"/>
          </ac:spMkLst>
        </pc:spChg>
        <pc:spChg chg="add mod">
          <ac:chgData name="Jorge Garcia Martinez" userId="c64a7d57-1da2-4763-a98c-3c1ec591bfe0" providerId="ADAL" clId="{2FB2BAFD-5BC5-4CCC-8A16-EB3DAF4EABE6}" dt="2020-01-13T08:55:57.942" v="1856" actId="207"/>
          <ac:spMkLst>
            <pc:docMk/>
            <pc:sldMk cId="3970159724" sldId="352"/>
            <ac:spMk id="5" creationId="{57EC877E-257C-4C8F-9A38-CE7558DDC479}"/>
          </ac:spMkLst>
        </pc:spChg>
        <pc:spChg chg="mod">
          <ac:chgData name="Jorge Garcia Martinez" userId="c64a7d57-1da2-4763-a98c-3c1ec591bfe0" providerId="ADAL" clId="{2FB2BAFD-5BC5-4CCC-8A16-EB3DAF4EABE6}" dt="2020-01-25T08:33:13.106" v="2873" actId="207"/>
          <ac:spMkLst>
            <pc:docMk/>
            <pc:sldMk cId="3970159724" sldId="352"/>
            <ac:spMk id="45059" creationId="{00000000-0000-0000-0000-000000000000}"/>
          </ac:spMkLst>
        </pc:spChg>
      </pc:sldChg>
      <pc:sldChg chg="addSp delSp modSp add setBg">
        <pc:chgData name="Jorge Garcia Martinez" userId="c64a7d57-1da2-4763-a98c-3c1ec591bfe0" providerId="ADAL" clId="{2FB2BAFD-5BC5-4CCC-8A16-EB3DAF4EABE6}" dt="2020-01-25T08:41:35.406" v="3677" actId="20577"/>
        <pc:sldMkLst>
          <pc:docMk/>
          <pc:sldMk cId="2417326534" sldId="353"/>
        </pc:sldMkLst>
        <pc:spChg chg="add mod">
          <ac:chgData name="Jorge Garcia Martinez" userId="c64a7d57-1da2-4763-a98c-3c1ec591bfe0" providerId="ADAL" clId="{2FB2BAFD-5BC5-4CCC-8A16-EB3DAF4EABE6}" dt="2020-01-25T08:41:35.406" v="3677" actId="20577"/>
          <ac:spMkLst>
            <pc:docMk/>
            <pc:sldMk cId="2417326534" sldId="353"/>
            <ac:spMk id="3" creationId="{975FA27C-17D4-42B7-A9B9-C562A9822FF1}"/>
          </ac:spMkLst>
        </pc:spChg>
        <pc:spChg chg="add">
          <ac:chgData name="Jorge Garcia Martinez" userId="c64a7d57-1da2-4763-a98c-3c1ec591bfe0" providerId="ADAL" clId="{2FB2BAFD-5BC5-4CCC-8A16-EB3DAF4EABE6}" dt="2020-01-13T08:57:19.385" v="1870"/>
          <ac:spMkLst>
            <pc:docMk/>
            <pc:sldMk cId="2417326534" sldId="353"/>
            <ac:spMk id="5" creationId="{733E7DFA-21F4-4D85-8612-F0C00CB918BC}"/>
          </ac:spMkLst>
        </pc:spChg>
        <pc:picChg chg="add del mod">
          <ac:chgData name="Jorge Garcia Martinez" userId="c64a7d57-1da2-4763-a98c-3c1ec591bfe0" providerId="ADAL" clId="{2FB2BAFD-5BC5-4CCC-8A16-EB3DAF4EABE6}" dt="2020-01-13T08:37:22.636" v="770" actId="478"/>
          <ac:picMkLst>
            <pc:docMk/>
            <pc:sldMk cId="2417326534" sldId="353"/>
            <ac:picMk id="3" creationId="{8AA53FAF-B973-4675-AAE2-BA8325ACA264}"/>
          </ac:picMkLst>
        </pc:picChg>
        <pc:picChg chg="del">
          <ac:chgData name="Jorge Garcia Martinez" userId="c64a7d57-1da2-4763-a98c-3c1ec591bfe0" providerId="ADAL" clId="{2FB2BAFD-5BC5-4CCC-8A16-EB3DAF4EABE6}" dt="2020-01-13T08:36:14.706" v="762" actId="478"/>
          <ac:picMkLst>
            <pc:docMk/>
            <pc:sldMk cId="2417326534" sldId="353"/>
            <ac:picMk id="9" creationId="{E718EBBD-BA53-4732-8D29-72318C3F8A04}"/>
          </ac:picMkLst>
        </pc:picChg>
      </pc:sldChg>
      <pc:sldChg chg="delSp add del setBg">
        <pc:chgData name="Jorge Garcia Martinez" userId="c64a7d57-1da2-4763-a98c-3c1ec591bfe0" providerId="ADAL" clId="{2FB2BAFD-5BC5-4CCC-8A16-EB3DAF4EABE6}" dt="2020-01-25T08:34:26.635" v="2886" actId="47"/>
        <pc:sldMkLst>
          <pc:docMk/>
          <pc:sldMk cId="97827053" sldId="354"/>
        </pc:sldMkLst>
        <pc:spChg chg="del">
          <ac:chgData name="Jorge Garcia Martinez" userId="c64a7d57-1da2-4763-a98c-3c1ec591bfe0" providerId="ADAL" clId="{2FB2BAFD-5BC5-4CCC-8A16-EB3DAF4EABE6}" dt="2020-01-13T08:39:59.960" v="817" actId="478"/>
          <ac:spMkLst>
            <pc:docMk/>
            <pc:sldMk cId="97827053" sldId="354"/>
            <ac:spMk id="15" creationId="{BCBD0CE9-03BF-429A-8AD5-A1D91B834046}"/>
          </ac:spMkLst>
        </pc:spChg>
        <pc:picChg chg="del">
          <ac:chgData name="Jorge Garcia Martinez" userId="c64a7d57-1da2-4763-a98c-3c1ec591bfe0" providerId="ADAL" clId="{2FB2BAFD-5BC5-4CCC-8A16-EB3DAF4EABE6}" dt="2020-01-13T08:38:01.659" v="784" actId="478"/>
          <ac:picMkLst>
            <pc:docMk/>
            <pc:sldMk cId="97827053" sldId="354"/>
            <ac:picMk id="3" creationId="{CA6A9E57-F7D4-4201-AC37-251FA7E9F8C7}"/>
          </ac:picMkLst>
        </pc:picChg>
      </pc:sldChg>
      <pc:sldChg chg="addSp delSp modSp add setBg">
        <pc:chgData name="Jorge Garcia Martinez" userId="c64a7d57-1da2-4763-a98c-3c1ec591bfe0" providerId="ADAL" clId="{2FB2BAFD-5BC5-4CCC-8A16-EB3DAF4EABE6}" dt="2020-01-25T08:33:39.626" v="2878" actId="207"/>
        <pc:sldMkLst>
          <pc:docMk/>
          <pc:sldMk cId="3936135758" sldId="355"/>
        </pc:sldMkLst>
        <pc:spChg chg="del">
          <ac:chgData name="Jorge Garcia Martinez" userId="c64a7d57-1da2-4763-a98c-3c1ec591bfe0" providerId="ADAL" clId="{2FB2BAFD-5BC5-4CCC-8A16-EB3DAF4EABE6}" dt="2020-01-07T08:07:00.758" v="350" actId="478"/>
          <ac:spMkLst>
            <pc:docMk/>
            <pc:sldMk cId="3936135758" sldId="355"/>
            <ac:spMk id="4" creationId="{D6900A31-43D2-43A0-9B9E-88BFB8B2C4CF}"/>
          </ac:spMkLst>
        </pc:spChg>
        <pc:spChg chg="add del">
          <ac:chgData name="Jorge Garcia Martinez" userId="c64a7d57-1da2-4763-a98c-3c1ec591bfe0" providerId="ADAL" clId="{2FB2BAFD-5BC5-4CCC-8A16-EB3DAF4EABE6}" dt="2020-01-13T08:48:37.067" v="1130" actId="478"/>
          <ac:spMkLst>
            <pc:docMk/>
            <pc:sldMk cId="3936135758" sldId="355"/>
            <ac:spMk id="5" creationId="{29569E6B-E472-4F2B-94D4-05174AB2297F}"/>
          </ac:spMkLst>
        </pc:spChg>
        <pc:spChg chg="add mod">
          <ac:chgData name="Jorge Garcia Martinez" userId="c64a7d57-1da2-4763-a98c-3c1ec591bfe0" providerId="ADAL" clId="{2FB2BAFD-5BC5-4CCC-8A16-EB3DAF4EABE6}" dt="2020-01-13T08:56:31.623" v="1863" actId="207"/>
          <ac:spMkLst>
            <pc:docMk/>
            <pc:sldMk cId="3936135758" sldId="355"/>
            <ac:spMk id="6" creationId="{218E1E98-E73C-43F9-BDDD-F7D379F5054A}"/>
          </ac:spMkLst>
        </pc:spChg>
        <pc:spChg chg="mod">
          <ac:chgData name="Jorge Garcia Martinez" userId="c64a7d57-1da2-4763-a98c-3c1ec591bfe0" providerId="ADAL" clId="{2FB2BAFD-5BC5-4CCC-8A16-EB3DAF4EABE6}" dt="2020-01-25T08:33:39.626" v="2878" actId="207"/>
          <ac:spMkLst>
            <pc:docMk/>
            <pc:sldMk cId="3936135758" sldId="355"/>
            <ac:spMk id="45059" creationId="{00000000-0000-0000-0000-000000000000}"/>
          </ac:spMkLst>
        </pc:spChg>
      </pc:sldChg>
      <pc:sldChg chg="addSp delSp modSp add setBg">
        <pc:chgData name="Jorge Garcia Martinez" userId="c64a7d57-1da2-4763-a98c-3c1ec591bfe0" providerId="ADAL" clId="{2FB2BAFD-5BC5-4CCC-8A16-EB3DAF4EABE6}" dt="2020-01-25T08:41:02.684" v="3616" actId="13926"/>
        <pc:sldMkLst>
          <pc:docMk/>
          <pc:sldMk cId="925233784" sldId="356"/>
        </pc:sldMkLst>
        <pc:spChg chg="del">
          <ac:chgData name="Jorge Garcia Martinez" userId="c64a7d57-1da2-4763-a98c-3c1ec591bfe0" providerId="ADAL" clId="{2FB2BAFD-5BC5-4CCC-8A16-EB3DAF4EABE6}" dt="2020-01-07T08:04:06.282" v="170" actId="478"/>
          <ac:spMkLst>
            <pc:docMk/>
            <pc:sldMk cId="925233784" sldId="356"/>
            <ac:spMk id="2" creationId="{4126D2E2-92DA-4812-897D-8A31A3DC9F5A}"/>
          </ac:spMkLst>
        </pc:spChg>
        <pc:spChg chg="add mod">
          <ac:chgData name="Jorge Garcia Martinez" userId="c64a7d57-1da2-4763-a98c-3c1ec591bfe0" providerId="ADAL" clId="{2FB2BAFD-5BC5-4CCC-8A16-EB3DAF4EABE6}" dt="2020-01-25T08:41:02.684" v="3616" actId="13926"/>
          <ac:spMkLst>
            <pc:docMk/>
            <pc:sldMk cId="925233784" sldId="356"/>
            <ac:spMk id="3" creationId="{94E99714-440B-432F-A7CA-CB3676871601}"/>
          </ac:spMkLst>
        </pc:spChg>
        <pc:spChg chg="del">
          <ac:chgData name="Jorge Garcia Martinez" userId="c64a7d57-1da2-4763-a98c-3c1ec591bfe0" providerId="ADAL" clId="{2FB2BAFD-5BC5-4CCC-8A16-EB3DAF4EABE6}" dt="2020-01-07T08:04:06.282" v="170" actId="478"/>
          <ac:spMkLst>
            <pc:docMk/>
            <pc:sldMk cId="925233784" sldId="356"/>
            <ac:spMk id="3" creationId="{B4EECC84-E692-4F81-A8B7-5EFBF0C7F0F3}"/>
          </ac:spMkLst>
        </pc:spChg>
        <pc:spChg chg="add mod">
          <ac:chgData name="Jorge Garcia Martinez" userId="c64a7d57-1da2-4763-a98c-3c1ec591bfe0" providerId="ADAL" clId="{2FB2BAFD-5BC5-4CCC-8A16-EB3DAF4EABE6}" dt="2020-01-13T08:56:47.959" v="1866" actId="207"/>
          <ac:spMkLst>
            <pc:docMk/>
            <pc:sldMk cId="925233784" sldId="356"/>
            <ac:spMk id="4" creationId="{DD21E495-46AA-483A-93DF-AF87767503DB}"/>
          </ac:spMkLst>
        </pc:spChg>
      </pc:sldChg>
      <pc:sldChg chg="modSp add setBg">
        <pc:chgData name="Jorge Garcia Martinez" userId="c64a7d57-1da2-4763-a98c-3c1ec591bfe0" providerId="ADAL" clId="{2FB2BAFD-5BC5-4CCC-8A16-EB3DAF4EABE6}" dt="2020-01-25T08:36:06.632" v="3111" actId="27636"/>
        <pc:sldMkLst>
          <pc:docMk/>
          <pc:sldMk cId="673776073" sldId="357"/>
        </pc:sldMkLst>
        <pc:spChg chg="mod">
          <ac:chgData name="Jorge Garcia Martinez" userId="c64a7d57-1da2-4763-a98c-3c1ec591bfe0" providerId="ADAL" clId="{2FB2BAFD-5BC5-4CCC-8A16-EB3DAF4EABE6}" dt="2020-01-25T08:35:23.896" v="2893" actId="20577"/>
          <ac:spMkLst>
            <pc:docMk/>
            <pc:sldMk cId="673776073" sldId="357"/>
            <ac:spMk id="5" creationId="{F79EC3C6-38CB-4FB7-86E5-48B5D925F299}"/>
          </ac:spMkLst>
        </pc:spChg>
        <pc:spChg chg="mod">
          <ac:chgData name="Jorge Garcia Martinez" userId="c64a7d57-1da2-4763-a98c-3c1ec591bfe0" providerId="ADAL" clId="{2FB2BAFD-5BC5-4CCC-8A16-EB3DAF4EABE6}" dt="2020-01-25T08:36:06.632" v="3111" actId="27636"/>
          <ac:spMkLst>
            <pc:docMk/>
            <pc:sldMk cId="673776073" sldId="357"/>
            <ac:spMk id="45059" creationId="{00000000-0000-0000-0000-000000000000}"/>
          </ac:spMkLst>
        </pc:spChg>
      </pc:sldChg>
      <pc:sldChg chg="add del setBg">
        <pc:chgData name="Jorge Garcia Martinez" userId="c64a7d57-1da2-4763-a98c-3c1ec591bfe0" providerId="ADAL" clId="{2FB2BAFD-5BC5-4CCC-8A16-EB3DAF4EABE6}" dt="2020-01-25T08:34:17.177" v="2883"/>
        <pc:sldMkLst>
          <pc:docMk/>
          <pc:sldMk cId="3984548842" sldId="357"/>
        </pc:sldMkLst>
      </pc:sldChg>
      <pc:sldChg chg="addSp delSp modSp add setBg">
        <pc:chgData name="Jorge Garcia Martinez" userId="c64a7d57-1da2-4763-a98c-3c1ec591bfe0" providerId="ADAL" clId="{2FB2BAFD-5BC5-4CCC-8A16-EB3DAF4EABE6}" dt="2020-01-25T08:42:14.057" v="3780" actId="20577"/>
        <pc:sldMkLst>
          <pc:docMk/>
          <pc:sldMk cId="793280499" sldId="358"/>
        </pc:sldMkLst>
        <pc:spChg chg="add del mod">
          <ac:chgData name="Jorge Garcia Martinez" userId="c64a7d57-1da2-4763-a98c-3c1ec591bfe0" providerId="ADAL" clId="{2FB2BAFD-5BC5-4CCC-8A16-EB3DAF4EABE6}" dt="2020-01-25T08:36:30.822" v="3117" actId="478"/>
          <ac:spMkLst>
            <pc:docMk/>
            <pc:sldMk cId="793280499" sldId="358"/>
            <ac:spMk id="3" creationId="{D3701AAA-DC59-4F34-8265-7D350B333E55}"/>
          </ac:spMkLst>
        </pc:spChg>
        <pc:spChg chg="add mod">
          <ac:chgData name="Jorge Garcia Martinez" userId="c64a7d57-1da2-4763-a98c-3c1ec591bfe0" providerId="ADAL" clId="{2FB2BAFD-5BC5-4CCC-8A16-EB3DAF4EABE6}" dt="2020-01-25T08:42:14.057" v="3780" actId="20577"/>
          <ac:spMkLst>
            <pc:docMk/>
            <pc:sldMk cId="793280499" sldId="358"/>
            <ac:spMk id="6" creationId="{664CDE0C-14E8-439C-B061-7FABFD437A59}"/>
          </ac:spMkLst>
        </pc:spChg>
        <pc:spChg chg="del">
          <ac:chgData name="Jorge Garcia Martinez" userId="c64a7d57-1da2-4763-a98c-3c1ec591bfe0" providerId="ADAL" clId="{2FB2BAFD-5BC5-4CCC-8A16-EB3DAF4EABE6}" dt="2020-01-25T08:36:22.242" v="3116" actId="478"/>
          <ac:spMkLst>
            <pc:docMk/>
            <pc:sldMk cId="793280499" sldId="358"/>
            <ac:spMk id="45059" creationId="{00000000-0000-0000-0000-000000000000}"/>
          </ac:spMkLst>
        </pc:spChg>
      </pc:sldChg>
      <pc:sldChg chg="addSp modSp add setBg">
        <pc:chgData name="Jorge Garcia Martinez" userId="c64a7d57-1da2-4763-a98c-3c1ec591bfe0" providerId="ADAL" clId="{2FB2BAFD-5BC5-4CCC-8A16-EB3DAF4EABE6}" dt="2020-01-25T08:41:48.450" v="3718" actId="20577"/>
        <pc:sldMkLst>
          <pc:docMk/>
          <pc:sldMk cId="229374849" sldId="359"/>
        </pc:sldMkLst>
        <pc:spChg chg="add mod">
          <ac:chgData name="Jorge Garcia Martinez" userId="c64a7d57-1da2-4763-a98c-3c1ec591bfe0" providerId="ADAL" clId="{2FB2BAFD-5BC5-4CCC-8A16-EB3DAF4EABE6}" dt="2020-01-25T08:41:48.450" v="3718" actId="20577"/>
          <ac:spMkLst>
            <pc:docMk/>
            <pc:sldMk cId="229374849" sldId="359"/>
            <ac:spMk id="3" creationId="{39AD305E-C02A-4F60-8EC1-2E01233328A5}"/>
          </ac:spMkLst>
        </pc:spChg>
        <pc:spChg chg="mod">
          <ac:chgData name="Jorge Garcia Martinez" userId="c64a7d57-1da2-4763-a98c-3c1ec591bfe0" providerId="ADAL" clId="{2FB2BAFD-5BC5-4CCC-8A16-EB3DAF4EABE6}" dt="2020-01-25T08:40:27.958" v="3542" actId="20577"/>
          <ac:spMkLst>
            <pc:docMk/>
            <pc:sldMk cId="229374849" sldId="359"/>
            <ac:spMk id="5" creationId="{733E7DFA-21F4-4D85-8612-F0C00CB918BC}"/>
          </ac:spMkLst>
        </pc:spChg>
      </pc:sldChg>
      <pc:sldChg chg="addSp delSp modSp add setBg">
        <pc:chgData name="Jorge Garcia Martinez" userId="c64a7d57-1da2-4763-a98c-3c1ec591bfe0" providerId="ADAL" clId="{2FB2BAFD-5BC5-4CCC-8A16-EB3DAF4EABE6}" dt="2020-01-25T08:44:21.313" v="4141" actId="20577"/>
        <pc:sldMkLst>
          <pc:docMk/>
          <pc:sldMk cId="2705943813" sldId="360"/>
        </pc:sldMkLst>
        <pc:spChg chg="add mod">
          <ac:chgData name="Jorge Garcia Martinez" userId="c64a7d57-1da2-4763-a98c-3c1ec591bfe0" providerId="ADAL" clId="{2FB2BAFD-5BC5-4CCC-8A16-EB3DAF4EABE6}" dt="2020-01-25T08:44:21.313" v="4141" actId="20577"/>
          <ac:spMkLst>
            <pc:docMk/>
            <pc:sldMk cId="2705943813" sldId="360"/>
            <ac:spMk id="4" creationId="{92768CD6-61A9-4C8D-8548-2BB67AC5D43D}"/>
          </ac:spMkLst>
        </pc:spChg>
        <pc:spChg chg="mod">
          <ac:chgData name="Jorge Garcia Martinez" userId="c64a7d57-1da2-4763-a98c-3c1ec591bfe0" providerId="ADAL" clId="{2FB2BAFD-5BC5-4CCC-8A16-EB3DAF4EABE6}" dt="2020-01-25T08:43:23.270" v="3939" actId="20577"/>
          <ac:spMkLst>
            <pc:docMk/>
            <pc:sldMk cId="2705943813" sldId="360"/>
            <ac:spMk id="5" creationId="{897A23B2-3A6C-47FA-B12B-07BE98AF6730}"/>
          </ac:spMkLst>
        </pc:spChg>
        <pc:spChg chg="del mod">
          <ac:chgData name="Jorge Garcia Martinez" userId="c64a7d57-1da2-4763-a98c-3c1ec591bfe0" providerId="ADAL" clId="{2FB2BAFD-5BC5-4CCC-8A16-EB3DAF4EABE6}" dt="2020-01-25T08:43:56.952" v="4036" actId="478"/>
          <ac:spMkLst>
            <pc:docMk/>
            <pc:sldMk cId="2705943813" sldId="360"/>
            <ac:spMk id="7" creationId="{AA3CC78D-0B7F-4761-A7EB-52F7AFB68A54}"/>
          </ac:spMkLst>
        </pc:spChg>
      </pc:sldChg>
    </pc:docChg>
  </pc:docChgLst>
  <pc:docChgLst>
    <pc:chgData name="Jorge Garcia Martinez" userId="c64a7d57-1da2-4763-a98c-3c1ec591bfe0" providerId="ADAL" clId="{04BF3AFC-2D68-4A6F-B03F-19AE501DC414}"/>
    <pc:docChg chg="undo custSel addSld delSld modSld">
      <pc:chgData name="Jorge Garcia Martinez" userId="c64a7d57-1da2-4763-a98c-3c1ec591bfe0" providerId="ADAL" clId="{04BF3AFC-2D68-4A6F-B03F-19AE501DC414}" dt="2020-01-29T21:21:21.609" v="4227" actId="122"/>
      <pc:docMkLst>
        <pc:docMk/>
      </pc:docMkLst>
      <pc:sldChg chg="modSp">
        <pc:chgData name="Jorge Garcia Martinez" userId="c64a7d57-1da2-4763-a98c-3c1ec591bfe0" providerId="ADAL" clId="{04BF3AFC-2D68-4A6F-B03F-19AE501DC414}" dt="2020-01-29T19:32:33.668" v="68" actId="20577"/>
        <pc:sldMkLst>
          <pc:docMk/>
          <pc:sldMk cId="1416218188" sldId="257"/>
        </pc:sldMkLst>
        <pc:spChg chg="mod">
          <ac:chgData name="Jorge Garcia Martinez" userId="c64a7d57-1da2-4763-a98c-3c1ec591bfe0" providerId="ADAL" clId="{04BF3AFC-2D68-4A6F-B03F-19AE501DC414}" dt="2020-01-29T19:32:33.668" v="68" actId="20577"/>
          <ac:spMkLst>
            <pc:docMk/>
            <pc:sldMk cId="1416218188" sldId="257"/>
            <ac:spMk id="3" creationId="{00000000-0000-0000-0000-000000000000}"/>
          </ac:spMkLst>
        </pc:spChg>
      </pc:sldChg>
      <pc:sldChg chg="addSp delSp modSp">
        <pc:chgData name="Jorge Garcia Martinez" userId="c64a7d57-1da2-4763-a98c-3c1ec591bfe0" providerId="ADAL" clId="{04BF3AFC-2D68-4A6F-B03F-19AE501DC414}" dt="2020-01-29T19:51:14.497" v="1491" actId="1076"/>
        <pc:sldMkLst>
          <pc:docMk/>
          <pc:sldMk cId="3200993445" sldId="292"/>
        </pc:sldMkLst>
        <pc:spChg chg="del">
          <ac:chgData name="Jorge Garcia Martinez" userId="c64a7d57-1da2-4763-a98c-3c1ec591bfe0" providerId="ADAL" clId="{04BF3AFC-2D68-4A6F-B03F-19AE501DC414}" dt="2020-01-29T19:50:30.922" v="1482" actId="478"/>
          <ac:spMkLst>
            <pc:docMk/>
            <pc:sldMk cId="3200993445" sldId="292"/>
            <ac:spMk id="3" creationId="{E2C2CA82-90BF-45B1-9752-B93B072E1EF7}"/>
          </ac:spMkLst>
        </pc:spChg>
        <pc:picChg chg="add">
          <ac:chgData name="Jorge Garcia Martinez" userId="c64a7d57-1da2-4763-a98c-3c1ec591bfe0" providerId="ADAL" clId="{04BF3AFC-2D68-4A6F-B03F-19AE501DC414}" dt="2020-01-29T19:50:31.284" v="1483"/>
          <ac:picMkLst>
            <pc:docMk/>
            <pc:sldMk cId="3200993445" sldId="292"/>
            <ac:picMk id="4" creationId="{7566DA3F-4D98-457F-9CB9-7D2A1FB83605}"/>
          </ac:picMkLst>
        </pc:picChg>
        <pc:picChg chg="add mod">
          <ac:chgData name="Jorge Garcia Martinez" userId="c64a7d57-1da2-4763-a98c-3c1ec591bfe0" providerId="ADAL" clId="{04BF3AFC-2D68-4A6F-B03F-19AE501DC414}" dt="2020-01-29T19:50:46.557" v="1485" actId="1076"/>
          <ac:picMkLst>
            <pc:docMk/>
            <pc:sldMk cId="3200993445" sldId="292"/>
            <ac:picMk id="5" creationId="{3B629DA2-4B00-467E-A3F0-FB97B2AAE9EF}"/>
          </ac:picMkLst>
        </pc:picChg>
        <pc:picChg chg="add mod">
          <ac:chgData name="Jorge Garcia Martinez" userId="c64a7d57-1da2-4763-a98c-3c1ec591bfe0" providerId="ADAL" clId="{04BF3AFC-2D68-4A6F-B03F-19AE501DC414}" dt="2020-01-29T19:50:55.602" v="1487" actId="1076"/>
          <ac:picMkLst>
            <pc:docMk/>
            <pc:sldMk cId="3200993445" sldId="292"/>
            <ac:picMk id="7" creationId="{F432B412-5E97-452D-A07A-3B251B236FF1}"/>
          </ac:picMkLst>
        </pc:picChg>
        <pc:picChg chg="add mod">
          <ac:chgData name="Jorge Garcia Martinez" userId="c64a7d57-1da2-4763-a98c-3c1ec591bfe0" providerId="ADAL" clId="{04BF3AFC-2D68-4A6F-B03F-19AE501DC414}" dt="2020-01-29T19:51:02.157" v="1489" actId="1076"/>
          <ac:picMkLst>
            <pc:docMk/>
            <pc:sldMk cId="3200993445" sldId="292"/>
            <ac:picMk id="8" creationId="{C854C9A0-D80E-48B9-9C1D-710D497684DA}"/>
          </ac:picMkLst>
        </pc:picChg>
        <pc:picChg chg="add mod">
          <ac:chgData name="Jorge Garcia Martinez" userId="c64a7d57-1da2-4763-a98c-3c1ec591bfe0" providerId="ADAL" clId="{04BF3AFC-2D68-4A6F-B03F-19AE501DC414}" dt="2020-01-29T19:51:14.497" v="1491" actId="1076"/>
          <ac:picMkLst>
            <pc:docMk/>
            <pc:sldMk cId="3200993445" sldId="292"/>
            <ac:picMk id="9" creationId="{D871F994-CDA3-4E1D-AB36-6B580C6FEB0C}"/>
          </ac:picMkLst>
        </pc:picChg>
      </pc:sldChg>
      <pc:sldChg chg="modSp">
        <pc:chgData name="Jorge Garcia Martinez" userId="c64a7d57-1da2-4763-a98c-3c1ec591bfe0" providerId="ADAL" clId="{04BF3AFC-2D68-4A6F-B03F-19AE501DC414}" dt="2020-01-29T20:16:23.449" v="3715" actId="20577"/>
        <pc:sldMkLst>
          <pc:docMk/>
          <pc:sldMk cId="3399323839" sldId="297"/>
        </pc:sldMkLst>
        <pc:spChg chg="mod">
          <ac:chgData name="Jorge Garcia Martinez" userId="c64a7d57-1da2-4763-a98c-3c1ec591bfe0" providerId="ADAL" clId="{04BF3AFC-2D68-4A6F-B03F-19AE501DC414}" dt="2020-01-29T20:16:23.449" v="3715" actId="20577"/>
          <ac:spMkLst>
            <pc:docMk/>
            <pc:sldMk cId="3399323839" sldId="297"/>
            <ac:spMk id="45059" creationId="{00000000-0000-0000-0000-000000000000}"/>
          </ac:spMkLst>
        </pc:spChg>
      </pc:sldChg>
      <pc:sldChg chg="modSp">
        <pc:chgData name="Jorge Garcia Martinez" userId="c64a7d57-1da2-4763-a98c-3c1ec591bfe0" providerId="ADAL" clId="{04BF3AFC-2D68-4A6F-B03F-19AE501DC414}" dt="2020-01-29T20:14:13.228" v="3570" actId="6549"/>
        <pc:sldMkLst>
          <pc:docMk/>
          <pc:sldMk cId="4260033591" sldId="302"/>
        </pc:sldMkLst>
        <pc:spChg chg="mod">
          <ac:chgData name="Jorge Garcia Martinez" userId="c64a7d57-1da2-4763-a98c-3c1ec591bfe0" providerId="ADAL" clId="{04BF3AFC-2D68-4A6F-B03F-19AE501DC414}" dt="2020-01-29T20:14:13.228" v="3570" actId="6549"/>
          <ac:spMkLst>
            <pc:docMk/>
            <pc:sldMk cId="4260033591" sldId="302"/>
            <ac:spMk id="7" creationId="{AA3CC78D-0B7F-4761-A7EB-52F7AFB68A54}"/>
          </ac:spMkLst>
        </pc:spChg>
      </pc:sldChg>
      <pc:sldChg chg="addSp delSp modSp">
        <pc:chgData name="Jorge Garcia Martinez" userId="c64a7d57-1da2-4763-a98c-3c1ec591bfe0" providerId="ADAL" clId="{04BF3AFC-2D68-4A6F-B03F-19AE501DC414}" dt="2020-01-29T20:58:59.752" v="3723" actId="1076"/>
        <pc:sldMkLst>
          <pc:docMk/>
          <pc:sldMk cId="3361539306" sldId="303"/>
        </pc:sldMkLst>
        <pc:spChg chg="del">
          <ac:chgData name="Jorge Garcia Martinez" userId="c64a7d57-1da2-4763-a98c-3c1ec591bfe0" providerId="ADAL" clId="{04BF3AFC-2D68-4A6F-B03F-19AE501DC414}" dt="2020-01-29T20:58:34.693" v="3716" actId="478"/>
          <ac:spMkLst>
            <pc:docMk/>
            <pc:sldMk cId="3361539306" sldId="303"/>
            <ac:spMk id="7" creationId="{0E56E7C6-0097-48AF-9774-075D8B50282E}"/>
          </ac:spMkLst>
        </pc:spChg>
        <pc:picChg chg="add mod modCrop">
          <ac:chgData name="Jorge Garcia Martinez" userId="c64a7d57-1da2-4763-a98c-3c1ec591bfe0" providerId="ADAL" clId="{04BF3AFC-2D68-4A6F-B03F-19AE501DC414}" dt="2020-01-29T20:58:59.752" v="3723" actId="1076"/>
          <ac:picMkLst>
            <pc:docMk/>
            <pc:sldMk cId="3361539306" sldId="303"/>
            <ac:picMk id="2" creationId="{9FD65A88-040A-42B8-A17E-AB6CA1622C58}"/>
          </ac:picMkLst>
        </pc:picChg>
        <pc:picChg chg="del">
          <ac:chgData name="Jorge Garcia Martinez" userId="c64a7d57-1da2-4763-a98c-3c1ec591bfe0" providerId="ADAL" clId="{04BF3AFC-2D68-4A6F-B03F-19AE501DC414}" dt="2020-01-29T20:58:35.884" v="3717" actId="478"/>
          <ac:picMkLst>
            <pc:docMk/>
            <pc:sldMk cId="3361539306" sldId="303"/>
            <ac:picMk id="1026" creationId="{6DF1BFBF-77A3-4D5E-AF65-FDC4FD667FB9}"/>
          </ac:picMkLst>
        </pc:picChg>
      </pc:sldChg>
      <pc:sldChg chg="modSp">
        <pc:chgData name="Jorge Garcia Martinez" userId="c64a7d57-1da2-4763-a98c-3c1ec591bfe0" providerId="ADAL" clId="{04BF3AFC-2D68-4A6F-B03F-19AE501DC414}" dt="2020-01-29T19:34:02.870" v="448" actId="6549"/>
        <pc:sldMkLst>
          <pc:docMk/>
          <pc:sldMk cId="4085448110" sldId="311"/>
        </pc:sldMkLst>
        <pc:spChg chg="mod">
          <ac:chgData name="Jorge Garcia Martinez" userId="c64a7d57-1da2-4763-a98c-3c1ec591bfe0" providerId="ADAL" clId="{04BF3AFC-2D68-4A6F-B03F-19AE501DC414}" dt="2020-01-29T19:33:01.787" v="98" actId="20577"/>
          <ac:spMkLst>
            <pc:docMk/>
            <pc:sldMk cId="4085448110" sldId="311"/>
            <ac:spMk id="6" creationId="{293BD4C6-FBA0-4E86-B4D5-E7FA09E99F71}"/>
          </ac:spMkLst>
        </pc:spChg>
        <pc:spChg chg="mod">
          <ac:chgData name="Jorge Garcia Martinez" userId="c64a7d57-1da2-4763-a98c-3c1ec591bfe0" providerId="ADAL" clId="{04BF3AFC-2D68-4A6F-B03F-19AE501DC414}" dt="2020-01-29T19:34:02.870" v="448" actId="6549"/>
          <ac:spMkLst>
            <pc:docMk/>
            <pc:sldMk cId="4085448110" sldId="311"/>
            <ac:spMk id="45059" creationId="{00000000-0000-0000-0000-000000000000}"/>
          </ac:spMkLst>
        </pc:spChg>
      </pc:sldChg>
      <pc:sldChg chg="modSp">
        <pc:chgData name="Jorge Garcia Martinez" userId="c64a7d57-1da2-4763-a98c-3c1ec591bfe0" providerId="ADAL" clId="{04BF3AFC-2D68-4A6F-B03F-19AE501DC414}" dt="2020-01-29T21:21:21.609" v="4227" actId="122"/>
        <pc:sldMkLst>
          <pc:docMk/>
          <pc:sldMk cId="1316690084" sldId="312"/>
        </pc:sldMkLst>
        <pc:graphicFrameChg chg="mod modGraphic">
          <ac:chgData name="Jorge Garcia Martinez" userId="c64a7d57-1da2-4763-a98c-3c1ec591bfe0" providerId="ADAL" clId="{04BF3AFC-2D68-4A6F-B03F-19AE501DC414}" dt="2020-01-29T21:21:21.609" v="4227" actId="122"/>
          <ac:graphicFrameMkLst>
            <pc:docMk/>
            <pc:sldMk cId="1316690084" sldId="312"/>
            <ac:graphicFrameMk id="2" creationId="{0CE9C22B-8E53-4739-86A2-1BAF6F4E4563}"/>
          </ac:graphicFrameMkLst>
        </pc:graphicFrameChg>
      </pc:sldChg>
      <pc:sldChg chg="modSp">
        <pc:chgData name="Jorge Garcia Martinez" userId="c64a7d57-1da2-4763-a98c-3c1ec591bfe0" providerId="ADAL" clId="{04BF3AFC-2D68-4A6F-B03F-19AE501DC414}" dt="2020-01-29T19:48:43.609" v="1286" actId="6549"/>
        <pc:sldMkLst>
          <pc:docMk/>
          <pc:sldMk cId="1963596852" sldId="314"/>
        </pc:sldMkLst>
        <pc:spChg chg="mod">
          <ac:chgData name="Jorge Garcia Martinez" userId="c64a7d57-1da2-4763-a98c-3c1ec591bfe0" providerId="ADAL" clId="{04BF3AFC-2D68-4A6F-B03F-19AE501DC414}" dt="2020-01-29T19:48:43.609" v="1286" actId="6549"/>
          <ac:spMkLst>
            <pc:docMk/>
            <pc:sldMk cId="1963596852" sldId="314"/>
            <ac:spMk id="45059" creationId="{00000000-0000-0000-0000-000000000000}"/>
          </ac:spMkLst>
        </pc:spChg>
      </pc:sldChg>
      <pc:sldChg chg="modSp">
        <pc:chgData name="Jorge Garcia Martinez" userId="c64a7d57-1da2-4763-a98c-3c1ec591bfe0" providerId="ADAL" clId="{04BF3AFC-2D68-4A6F-B03F-19AE501DC414}" dt="2020-01-29T19:49:08.497" v="1395" actId="20577"/>
        <pc:sldMkLst>
          <pc:docMk/>
          <pc:sldMk cId="611973192" sldId="315"/>
        </pc:sldMkLst>
        <pc:spChg chg="mod">
          <ac:chgData name="Jorge Garcia Martinez" userId="c64a7d57-1da2-4763-a98c-3c1ec591bfe0" providerId="ADAL" clId="{04BF3AFC-2D68-4A6F-B03F-19AE501DC414}" dt="2020-01-29T19:49:08.497" v="1395" actId="20577"/>
          <ac:spMkLst>
            <pc:docMk/>
            <pc:sldMk cId="611973192" sldId="315"/>
            <ac:spMk id="45059" creationId="{00000000-0000-0000-0000-000000000000}"/>
          </ac:spMkLst>
        </pc:spChg>
      </pc:sldChg>
      <pc:sldChg chg="modSp">
        <pc:chgData name="Jorge Garcia Martinez" userId="c64a7d57-1da2-4763-a98c-3c1ec591bfe0" providerId="ADAL" clId="{04BF3AFC-2D68-4A6F-B03F-19AE501DC414}" dt="2020-01-29T19:49:20.808" v="1401" actId="20577"/>
        <pc:sldMkLst>
          <pc:docMk/>
          <pc:sldMk cId="1286269434" sldId="317"/>
        </pc:sldMkLst>
        <pc:spChg chg="mod">
          <ac:chgData name="Jorge Garcia Martinez" userId="c64a7d57-1da2-4763-a98c-3c1ec591bfe0" providerId="ADAL" clId="{04BF3AFC-2D68-4A6F-B03F-19AE501DC414}" dt="2020-01-29T19:49:20.808" v="1401" actId="20577"/>
          <ac:spMkLst>
            <pc:docMk/>
            <pc:sldMk cId="1286269434" sldId="317"/>
            <ac:spMk id="45059" creationId="{00000000-0000-0000-0000-000000000000}"/>
          </ac:spMkLst>
        </pc:spChg>
      </pc:sldChg>
      <pc:sldChg chg="modSp">
        <pc:chgData name="Jorge Garcia Martinez" userId="c64a7d57-1da2-4763-a98c-3c1ec591bfe0" providerId="ADAL" clId="{04BF3AFC-2D68-4A6F-B03F-19AE501DC414}" dt="2020-01-29T19:50:10.754" v="1481" actId="20577"/>
        <pc:sldMkLst>
          <pc:docMk/>
          <pc:sldMk cId="1683928305" sldId="318"/>
        </pc:sldMkLst>
        <pc:spChg chg="mod">
          <ac:chgData name="Jorge Garcia Martinez" userId="c64a7d57-1da2-4763-a98c-3c1ec591bfe0" providerId="ADAL" clId="{04BF3AFC-2D68-4A6F-B03F-19AE501DC414}" dt="2020-01-29T19:50:10.754" v="1481" actId="20577"/>
          <ac:spMkLst>
            <pc:docMk/>
            <pc:sldMk cId="1683928305" sldId="318"/>
            <ac:spMk id="45059" creationId="{00000000-0000-0000-0000-000000000000}"/>
          </ac:spMkLst>
        </pc:spChg>
      </pc:sldChg>
      <pc:sldChg chg="modSp">
        <pc:chgData name="Jorge Garcia Martinez" userId="c64a7d57-1da2-4763-a98c-3c1ec591bfe0" providerId="ADAL" clId="{04BF3AFC-2D68-4A6F-B03F-19AE501DC414}" dt="2020-01-29T19:56:15.562" v="2271" actId="20577"/>
        <pc:sldMkLst>
          <pc:docMk/>
          <pc:sldMk cId="2110476908" sldId="321"/>
        </pc:sldMkLst>
        <pc:spChg chg="mod">
          <ac:chgData name="Jorge Garcia Martinez" userId="c64a7d57-1da2-4763-a98c-3c1ec591bfe0" providerId="ADAL" clId="{04BF3AFC-2D68-4A6F-B03F-19AE501DC414}" dt="2020-01-29T19:56:15.562" v="2271" actId="20577"/>
          <ac:spMkLst>
            <pc:docMk/>
            <pc:sldMk cId="2110476908" sldId="321"/>
            <ac:spMk id="45059" creationId="{00000000-0000-0000-0000-000000000000}"/>
          </ac:spMkLst>
        </pc:spChg>
      </pc:sldChg>
      <pc:sldChg chg="addSp delSp modSp">
        <pc:chgData name="Jorge Garcia Martinez" userId="c64a7d57-1da2-4763-a98c-3c1ec591bfe0" providerId="ADAL" clId="{04BF3AFC-2D68-4A6F-B03F-19AE501DC414}" dt="2020-01-29T20:00:15.980" v="2298" actId="1076"/>
        <pc:sldMkLst>
          <pc:docMk/>
          <pc:sldMk cId="2001235631" sldId="322"/>
        </pc:sldMkLst>
        <pc:spChg chg="add mod">
          <ac:chgData name="Jorge Garcia Martinez" userId="c64a7d57-1da2-4763-a98c-3c1ec591bfe0" providerId="ADAL" clId="{04BF3AFC-2D68-4A6F-B03F-19AE501DC414}" dt="2020-01-29T19:58:31.329" v="2283" actId="14100"/>
          <ac:spMkLst>
            <pc:docMk/>
            <pc:sldMk cId="2001235631" sldId="322"/>
            <ac:spMk id="3" creationId="{5355DABE-62A1-4BBB-8998-7DE0A03EA1D1}"/>
          </ac:spMkLst>
        </pc:spChg>
        <pc:spChg chg="del">
          <ac:chgData name="Jorge Garcia Martinez" userId="c64a7d57-1da2-4763-a98c-3c1ec591bfe0" providerId="ADAL" clId="{04BF3AFC-2D68-4A6F-B03F-19AE501DC414}" dt="2020-01-29T19:56:55.901" v="2273" actId="478"/>
          <ac:spMkLst>
            <pc:docMk/>
            <pc:sldMk cId="2001235631" sldId="322"/>
            <ac:spMk id="5" creationId="{E987E848-069C-40FC-BB70-272078F569A1}"/>
          </ac:spMkLst>
        </pc:spChg>
        <pc:spChg chg="add del mod">
          <ac:chgData name="Jorge Garcia Martinez" userId="c64a7d57-1da2-4763-a98c-3c1ec591bfe0" providerId="ADAL" clId="{04BF3AFC-2D68-4A6F-B03F-19AE501DC414}" dt="2020-01-29T19:59:55.106" v="2293"/>
          <ac:spMkLst>
            <pc:docMk/>
            <pc:sldMk cId="2001235631" sldId="322"/>
            <ac:spMk id="8" creationId="{146E7985-4DC8-4EE9-BC81-5C454A27CA68}"/>
          </ac:spMkLst>
        </pc:spChg>
        <pc:picChg chg="add mod">
          <ac:chgData name="Jorge Garcia Martinez" userId="c64a7d57-1da2-4763-a98c-3c1ec591bfe0" providerId="ADAL" clId="{04BF3AFC-2D68-4A6F-B03F-19AE501DC414}" dt="2020-01-29T19:57:06.494" v="2276" actId="1076"/>
          <ac:picMkLst>
            <pc:docMk/>
            <pc:sldMk cId="2001235631" sldId="322"/>
            <ac:picMk id="2" creationId="{625DEA31-A419-4970-A131-D341713FAAC2}"/>
          </ac:picMkLst>
        </pc:picChg>
        <pc:picChg chg="add mod">
          <ac:chgData name="Jorge Garcia Martinez" userId="c64a7d57-1da2-4763-a98c-3c1ec591bfe0" providerId="ADAL" clId="{04BF3AFC-2D68-4A6F-B03F-19AE501DC414}" dt="2020-01-29T19:58:34.459" v="2284" actId="1076"/>
          <ac:picMkLst>
            <pc:docMk/>
            <pc:sldMk cId="2001235631" sldId="322"/>
            <ac:picMk id="7" creationId="{4117577E-74AA-483F-B620-6AB85C16EADC}"/>
          </ac:picMkLst>
        </pc:picChg>
        <pc:picChg chg="add mod">
          <ac:chgData name="Jorge Garcia Martinez" userId="c64a7d57-1da2-4763-a98c-3c1ec591bfe0" providerId="ADAL" clId="{04BF3AFC-2D68-4A6F-B03F-19AE501DC414}" dt="2020-01-29T20:00:15.980" v="2298" actId="1076"/>
          <ac:picMkLst>
            <pc:docMk/>
            <pc:sldMk cId="2001235631" sldId="322"/>
            <ac:picMk id="10" creationId="{91783C1C-96A7-4086-B76D-A56DC1F82E94}"/>
          </ac:picMkLst>
        </pc:picChg>
      </pc:sldChg>
      <pc:sldChg chg="modSp">
        <pc:chgData name="Jorge Garcia Martinez" userId="c64a7d57-1da2-4763-a98c-3c1ec591bfe0" providerId="ADAL" clId="{04BF3AFC-2D68-4A6F-B03F-19AE501DC414}" dt="2020-01-29T20:10:32.871" v="3236" actId="20577"/>
        <pc:sldMkLst>
          <pc:docMk/>
          <pc:sldMk cId="3789667921" sldId="324"/>
        </pc:sldMkLst>
        <pc:spChg chg="mod">
          <ac:chgData name="Jorge Garcia Martinez" userId="c64a7d57-1da2-4763-a98c-3c1ec591bfe0" providerId="ADAL" clId="{04BF3AFC-2D68-4A6F-B03F-19AE501DC414}" dt="2020-01-29T20:08:48.036" v="3002" actId="20577"/>
          <ac:spMkLst>
            <pc:docMk/>
            <pc:sldMk cId="3789667921" sldId="324"/>
            <ac:spMk id="3" creationId="{9D8F74B7-ED0D-4B1D-94C0-7F22F3F0167A}"/>
          </ac:spMkLst>
        </pc:spChg>
        <pc:spChg chg="mod">
          <ac:chgData name="Jorge Garcia Martinez" userId="c64a7d57-1da2-4763-a98c-3c1ec591bfe0" providerId="ADAL" clId="{04BF3AFC-2D68-4A6F-B03F-19AE501DC414}" dt="2020-01-29T20:10:32.871" v="3236" actId="20577"/>
          <ac:spMkLst>
            <pc:docMk/>
            <pc:sldMk cId="3789667921" sldId="324"/>
            <ac:spMk id="45059" creationId="{00000000-0000-0000-0000-000000000000}"/>
          </ac:spMkLst>
        </pc:spChg>
      </pc:sldChg>
      <pc:sldChg chg="addSp delSp modSp">
        <pc:chgData name="Jorge Garcia Martinez" userId="c64a7d57-1da2-4763-a98c-3c1ec591bfe0" providerId="ADAL" clId="{04BF3AFC-2D68-4A6F-B03F-19AE501DC414}" dt="2020-01-29T20:13:16.002" v="3295" actId="1076"/>
        <pc:sldMkLst>
          <pc:docMk/>
          <pc:sldMk cId="3128235547" sldId="325"/>
        </pc:sldMkLst>
        <pc:spChg chg="mod">
          <ac:chgData name="Jorge Garcia Martinez" userId="c64a7d57-1da2-4763-a98c-3c1ec591bfe0" providerId="ADAL" clId="{04BF3AFC-2D68-4A6F-B03F-19AE501DC414}" dt="2020-01-29T20:11:31.517" v="3243" actId="20577"/>
          <ac:spMkLst>
            <pc:docMk/>
            <pc:sldMk cId="3128235547" sldId="325"/>
            <ac:spMk id="2" creationId="{17E6F855-7D5A-47F7-95EF-5C7A43348A18}"/>
          </ac:spMkLst>
        </pc:spChg>
        <pc:spChg chg="del">
          <ac:chgData name="Jorge Garcia Martinez" userId="c64a7d57-1da2-4763-a98c-3c1ec591bfe0" providerId="ADAL" clId="{04BF3AFC-2D68-4A6F-B03F-19AE501DC414}" dt="2020-01-29T20:11:17.603" v="3237" actId="478"/>
          <ac:spMkLst>
            <pc:docMk/>
            <pc:sldMk cId="3128235547" sldId="325"/>
            <ac:spMk id="3" creationId="{018D53E9-BA67-4CF8-A8FF-694300EB764A}"/>
          </ac:spMkLst>
        </pc:spChg>
        <pc:picChg chg="add mod">
          <ac:chgData name="Jorge Garcia Martinez" userId="c64a7d57-1da2-4763-a98c-3c1ec591bfe0" providerId="ADAL" clId="{04BF3AFC-2D68-4A6F-B03F-19AE501DC414}" dt="2020-01-29T20:11:26.796" v="3240" actId="1076"/>
          <ac:picMkLst>
            <pc:docMk/>
            <pc:sldMk cId="3128235547" sldId="325"/>
            <ac:picMk id="4" creationId="{E7255658-1517-496C-8F25-E0D264F78EBB}"/>
          </ac:picMkLst>
        </pc:picChg>
        <pc:picChg chg="add del">
          <ac:chgData name="Jorge Garcia Martinez" userId="c64a7d57-1da2-4763-a98c-3c1ec591bfe0" providerId="ADAL" clId="{04BF3AFC-2D68-4A6F-B03F-19AE501DC414}" dt="2020-01-29T20:11:48.320" v="3245" actId="478"/>
          <ac:picMkLst>
            <pc:docMk/>
            <pc:sldMk cId="3128235547" sldId="325"/>
            <ac:picMk id="5" creationId="{F1575758-8A3F-4D80-8E51-06968FCA9362}"/>
          </ac:picMkLst>
        </pc:picChg>
        <pc:picChg chg="add del">
          <ac:chgData name="Jorge Garcia Martinez" userId="c64a7d57-1da2-4763-a98c-3c1ec591bfe0" providerId="ADAL" clId="{04BF3AFC-2D68-4A6F-B03F-19AE501DC414}" dt="2020-01-29T20:12:01.984" v="3265" actId="478"/>
          <ac:picMkLst>
            <pc:docMk/>
            <pc:sldMk cId="3128235547" sldId="325"/>
            <ac:picMk id="6" creationId="{BCD870E4-CD20-4F71-ADE2-C2373CE3BA57}"/>
          </ac:picMkLst>
        </pc:picChg>
        <pc:picChg chg="add mod">
          <ac:chgData name="Jorge Garcia Martinez" userId="c64a7d57-1da2-4763-a98c-3c1ec591bfe0" providerId="ADAL" clId="{04BF3AFC-2D68-4A6F-B03F-19AE501DC414}" dt="2020-01-29T20:11:59.914" v="3264" actId="1037"/>
          <ac:picMkLst>
            <pc:docMk/>
            <pc:sldMk cId="3128235547" sldId="325"/>
            <ac:picMk id="7" creationId="{5F6635DB-670B-4CB6-91D3-5E20B7523C7C}"/>
          </ac:picMkLst>
        </pc:picChg>
        <pc:picChg chg="add mod">
          <ac:chgData name="Jorge Garcia Martinez" userId="c64a7d57-1da2-4763-a98c-3c1ec591bfe0" providerId="ADAL" clId="{04BF3AFC-2D68-4A6F-B03F-19AE501DC414}" dt="2020-01-29T20:11:57.012" v="3253" actId="1038"/>
          <ac:picMkLst>
            <pc:docMk/>
            <pc:sldMk cId="3128235547" sldId="325"/>
            <ac:picMk id="8" creationId="{7A6AA8DB-244A-4876-A412-AA9C5F0000C8}"/>
          </ac:picMkLst>
        </pc:picChg>
        <pc:picChg chg="add">
          <ac:chgData name="Jorge Garcia Martinez" userId="c64a7d57-1da2-4763-a98c-3c1ec591bfe0" providerId="ADAL" clId="{04BF3AFC-2D68-4A6F-B03F-19AE501DC414}" dt="2020-01-29T20:11:45.257" v="3244"/>
          <ac:picMkLst>
            <pc:docMk/>
            <pc:sldMk cId="3128235547" sldId="325"/>
            <ac:picMk id="9" creationId="{EEAF6371-B73F-455D-939C-FD2BD64F0F40}"/>
          </ac:picMkLst>
        </pc:picChg>
        <pc:picChg chg="add del">
          <ac:chgData name="Jorge Garcia Martinez" userId="c64a7d57-1da2-4763-a98c-3c1ec591bfe0" providerId="ADAL" clId="{04BF3AFC-2D68-4A6F-B03F-19AE501DC414}" dt="2020-01-29T20:11:50.611" v="3246" actId="478"/>
          <ac:picMkLst>
            <pc:docMk/>
            <pc:sldMk cId="3128235547" sldId="325"/>
            <ac:picMk id="10" creationId="{45857E59-44A2-483E-A5A8-81C75D97BA16}"/>
          </ac:picMkLst>
        </pc:picChg>
        <pc:picChg chg="add mod">
          <ac:chgData name="Jorge Garcia Martinez" userId="c64a7d57-1da2-4763-a98c-3c1ec591bfe0" providerId="ADAL" clId="{04BF3AFC-2D68-4A6F-B03F-19AE501DC414}" dt="2020-01-29T20:12:14.937" v="3270" actId="1076"/>
          <ac:picMkLst>
            <pc:docMk/>
            <pc:sldMk cId="3128235547" sldId="325"/>
            <ac:picMk id="12" creationId="{AF65467A-09D4-4D17-98ED-213BD134A040}"/>
          </ac:picMkLst>
        </pc:picChg>
        <pc:picChg chg="add mod">
          <ac:chgData name="Jorge Garcia Martinez" userId="c64a7d57-1da2-4763-a98c-3c1ec591bfe0" providerId="ADAL" clId="{04BF3AFC-2D68-4A6F-B03F-19AE501DC414}" dt="2020-01-29T20:12:26.003" v="3273" actId="1076"/>
          <ac:picMkLst>
            <pc:docMk/>
            <pc:sldMk cId="3128235547" sldId="325"/>
            <ac:picMk id="14" creationId="{DE5FB432-89D0-467A-8EFC-1682C49C41D0}"/>
          </ac:picMkLst>
        </pc:picChg>
        <pc:picChg chg="add mod">
          <ac:chgData name="Jorge Garcia Martinez" userId="c64a7d57-1da2-4763-a98c-3c1ec591bfe0" providerId="ADAL" clId="{04BF3AFC-2D68-4A6F-B03F-19AE501DC414}" dt="2020-01-29T20:12:38.971" v="3278" actId="1076"/>
          <ac:picMkLst>
            <pc:docMk/>
            <pc:sldMk cId="3128235547" sldId="325"/>
            <ac:picMk id="16" creationId="{B030B19A-9E92-4707-901B-75B4EEF6903C}"/>
          </ac:picMkLst>
        </pc:picChg>
        <pc:picChg chg="add mod">
          <ac:chgData name="Jorge Garcia Martinez" userId="c64a7d57-1da2-4763-a98c-3c1ec591bfe0" providerId="ADAL" clId="{04BF3AFC-2D68-4A6F-B03F-19AE501DC414}" dt="2020-01-29T20:12:49.603" v="3283" actId="1076"/>
          <ac:picMkLst>
            <pc:docMk/>
            <pc:sldMk cId="3128235547" sldId="325"/>
            <ac:picMk id="18" creationId="{68DE2822-69FC-434A-8073-3909286A3AE2}"/>
          </ac:picMkLst>
        </pc:picChg>
        <pc:picChg chg="add mod">
          <ac:chgData name="Jorge Garcia Martinez" userId="c64a7d57-1da2-4763-a98c-3c1ec591bfe0" providerId="ADAL" clId="{04BF3AFC-2D68-4A6F-B03F-19AE501DC414}" dt="2020-01-29T20:13:09.942" v="3293" actId="1076"/>
          <ac:picMkLst>
            <pc:docMk/>
            <pc:sldMk cId="3128235547" sldId="325"/>
            <ac:picMk id="20" creationId="{3305D7C4-041E-4117-A53C-655E49D8CC0B}"/>
          </ac:picMkLst>
        </pc:picChg>
        <pc:picChg chg="add mod">
          <ac:chgData name="Jorge Garcia Martinez" userId="c64a7d57-1da2-4763-a98c-3c1ec591bfe0" providerId="ADAL" clId="{04BF3AFC-2D68-4A6F-B03F-19AE501DC414}" dt="2020-01-29T20:13:16.002" v="3295" actId="1076"/>
          <ac:picMkLst>
            <pc:docMk/>
            <pc:sldMk cId="3128235547" sldId="325"/>
            <ac:picMk id="21" creationId="{33A22D2A-2CC6-47E9-A36D-F19157CD9A6F}"/>
          </ac:picMkLst>
        </pc:picChg>
      </pc:sldChg>
      <pc:sldChg chg="addSp delSp modSp">
        <pc:chgData name="Jorge Garcia Martinez" userId="c64a7d57-1da2-4763-a98c-3c1ec591bfe0" providerId="ADAL" clId="{04BF3AFC-2D68-4A6F-B03F-19AE501DC414}" dt="2020-01-29T20:05:51.640" v="2532" actId="1076"/>
        <pc:sldMkLst>
          <pc:docMk/>
          <pc:sldMk cId="2125807746" sldId="345"/>
        </pc:sldMkLst>
        <pc:spChg chg="del">
          <ac:chgData name="Jorge Garcia Martinez" userId="c64a7d57-1da2-4763-a98c-3c1ec591bfe0" providerId="ADAL" clId="{04BF3AFC-2D68-4A6F-B03F-19AE501DC414}" dt="2020-01-29T20:03:55.881" v="2504" actId="478"/>
          <ac:spMkLst>
            <pc:docMk/>
            <pc:sldMk cId="2125807746" sldId="345"/>
            <ac:spMk id="6" creationId="{E0BB0E39-278B-4EF8-A6E6-52A7F75BA082}"/>
          </ac:spMkLst>
        </pc:spChg>
        <pc:picChg chg="add mod">
          <ac:chgData name="Jorge Garcia Martinez" userId="c64a7d57-1da2-4763-a98c-3c1ec591bfe0" providerId="ADAL" clId="{04BF3AFC-2D68-4A6F-B03F-19AE501DC414}" dt="2020-01-29T20:04:28.386" v="2509" actId="1076"/>
          <ac:picMkLst>
            <pc:docMk/>
            <pc:sldMk cId="2125807746" sldId="345"/>
            <ac:picMk id="2" creationId="{6F3491D8-91E8-4577-98BD-553A021A543F}"/>
          </ac:picMkLst>
        </pc:picChg>
        <pc:picChg chg="add mod">
          <ac:chgData name="Jorge Garcia Martinez" userId="c64a7d57-1da2-4763-a98c-3c1ec591bfe0" providerId="ADAL" clId="{04BF3AFC-2D68-4A6F-B03F-19AE501DC414}" dt="2020-01-29T20:04:46.191" v="2514" actId="1076"/>
          <ac:picMkLst>
            <pc:docMk/>
            <pc:sldMk cId="2125807746" sldId="345"/>
            <ac:picMk id="4" creationId="{7018CD60-4D48-49CF-A625-5A88B6971B0C}"/>
          </ac:picMkLst>
        </pc:picChg>
        <pc:picChg chg="add mod">
          <ac:chgData name="Jorge Garcia Martinez" userId="c64a7d57-1da2-4763-a98c-3c1ec591bfe0" providerId="ADAL" clId="{04BF3AFC-2D68-4A6F-B03F-19AE501DC414}" dt="2020-01-29T20:04:59.492" v="2520" actId="688"/>
          <ac:picMkLst>
            <pc:docMk/>
            <pc:sldMk cId="2125807746" sldId="345"/>
            <ac:picMk id="8" creationId="{6E7A15A0-05B8-43EC-B5EF-C8A76E33FCBF}"/>
          </ac:picMkLst>
        </pc:picChg>
        <pc:picChg chg="add mod">
          <ac:chgData name="Jorge Garcia Martinez" userId="c64a7d57-1da2-4763-a98c-3c1ec591bfe0" providerId="ADAL" clId="{04BF3AFC-2D68-4A6F-B03F-19AE501DC414}" dt="2020-01-29T20:05:10.768" v="2523" actId="688"/>
          <ac:picMkLst>
            <pc:docMk/>
            <pc:sldMk cId="2125807746" sldId="345"/>
            <ac:picMk id="9" creationId="{65D3DDBF-FA4D-4FB5-A619-E84A24986081}"/>
          </ac:picMkLst>
        </pc:picChg>
        <pc:picChg chg="add mod">
          <ac:chgData name="Jorge Garcia Martinez" userId="c64a7d57-1da2-4763-a98c-3c1ec591bfe0" providerId="ADAL" clId="{04BF3AFC-2D68-4A6F-B03F-19AE501DC414}" dt="2020-01-29T20:05:21.965" v="2525" actId="1076"/>
          <ac:picMkLst>
            <pc:docMk/>
            <pc:sldMk cId="2125807746" sldId="345"/>
            <ac:picMk id="10" creationId="{545450A3-2E8C-417B-9FE7-6FB1F25CEC4C}"/>
          </ac:picMkLst>
        </pc:picChg>
        <pc:picChg chg="add mod">
          <ac:chgData name="Jorge Garcia Martinez" userId="c64a7d57-1da2-4763-a98c-3c1ec591bfe0" providerId="ADAL" clId="{04BF3AFC-2D68-4A6F-B03F-19AE501DC414}" dt="2020-01-29T20:05:33.071" v="2529" actId="1076"/>
          <ac:picMkLst>
            <pc:docMk/>
            <pc:sldMk cId="2125807746" sldId="345"/>
            <ac:picMk id="11" creationId="{80775490-17A1-46F0-A8D0-1BD61254114F}"/>
          </ac:picMkLst>
        </pc:picChg>
        <pc:picChg chg="add mod">
          <ac:chgData name="Jorge Garcia Martinez" userId="c64a7d57-1da2-4763-a98c-3c1ec591bfe0" providerId="ADAL" clId="{04BF3AFC-2D68-4A6F-B03F-19AE501DC414}" dt="2020-01-29T20:05:51.640" v="2532" actId="1076"/>
          <ac:picMkLst>
            <pc:docMk/>
            <pc:sldMk cId="2125807746" sldId="345"/>
            <ac:picMk id="13" creationId="{DEC9D6F9-95AB-4CCF-B1A6-74C8817170ED}"/>
          </ac:picMkLst>
        </pc:picChg>
      </pc:sldChg>
      <pc:sldChg chg="modSp">
        <pc:chgData name="Jorge Garcia Martinez" userId="c64a7d57-1da2-4763-a98c-3c1ec591bfe0" providerId="ADAL" clId="{04BF3AFC-2D68-4A6F-B03F-19AE501DC414}" dt="2020-01-29T19:45:27.937" v="647" actId="20577"/>
        <pc:sldMkLst>
          <pc:docMk/>
          <pc:sldMk cId="1015014018" sldId="350"/>
        </pc:sldMkLst>
        <pc:spChg chg="mod">
          <ac:chgData name="Jorge Garcia Martinez" userId="c64a7d57-1da2-4763-a98c-3c1ec591bfe0" providerId="ADAL" clId="{04BF3AFC-2D68-4A6F-B03F-19AE501DC414}" dt="2020-01-29T19:45:27.937" v="647" actId="20577"/>
          <ac:spMkLst>
            <pc:docMk/>
            <pc:sldMk cId="1015014018" sldId="350"/>
            <ac:spMk id="45059" creationId="{00000000-0000-0000-0000-000000000000}"/>
          </ac:spMkLst>
        </pc:spChg>
      </pc:sldChg>
      <pc:sldChg chg="modSp">
        <pc:chgData name="Jorge Garcia Martinez" userId="c64a7d57-1da2-4763-a98c-3c1ec591bfe0" providerId="ADAL" clId="{04BF3AFC-2D68-4A6F-B03F-19AE501DC414}" dt="2020-01-29T20:09:01.041" v="3009" actId="6549"/>
        <pc:sldMkLst>
          <pc:docMk/>
          <pc:sldMk cId="3970159724" sldId="352"/>
        </pc:sldMkLst>
        <pc:spChg chg="mod">
          <ac:chgData name="Jorge Garcia Martinez" userId="c64a7d57-1da2-4763-a98c-3c1ec591bfe0" providerId="ADAL" clId="{04BF3AFC-2D68-4A6F-B03F-19AE501DC414}" dt="2020-01-29T20:09:01.041" v="3009" actId="6549"/>
          <ac:spMkLst>
            <pc:docMk/>
            <pc:sldMk cId="3970159724" sldId="352"/>
            <ac:spMk id="5" creationId="{57EC877E-257C-4C8F-9A38-CE7558DDC479}"/>
          </ac:spMkLst>
        </pc:spChg>
        <pc:spChg chg="mod">
          <ac:chgData name="Jorge Garcia Martinez" userId="c64a7d57-1da2-4763-a98c-3c1ec591bfe0" providerId="ADAL" clId="{04BF3AFC-2D68-4A6F-B03F-19AE501DC414}" dt="2020-01-29T19:53:01.449" v="2019" actId="20577"/>
          <ac:spMkLst>
            <pc:docMk/>
            <pc:sldMk cId="3970159724" sldId="352"/>
            <ac:spMk id="45059" creationId="{00000000-0000-0000-0000-000000000000}"/>
          </ac:spMkLst>
        </pc:spChg>
      </pc:sldChg>
      <pc:sldChg chg="addSp delSp modSp">
        <pc:chgData name="Jorge Garcia Martinez" userId="c64a7d57-1da2-4763-a98c-3c1ec591bfe0" providerId="ADAL" clId="{04BF3AFC-2D68-4A6F-B03F-19AE501DC414}" dt="2020-01-29T20:09:04.965" v="3015" actId="20577"/>
        <pc:sldMkLst>
          <pc:docMk/>
          <pc:sldMk cId="2417326534" sldId="353"/>
        </pc:sldMkLst>
        <pc:spChg chg="del">
          <ac:chgData name="Jorge Garcia Martinez" userId="c64a7d57-1da2-4763-a98c-3c1ec591bfe0" providerId="ADAL" clId="{04BF3AFC-2D68-4A6F-B03F-19AE501DC414}" dt="2020-01-29T19:53:07.135" v="2020" actId="478"/>
          <ac:spMkLst>
            <pc:docMk/>
            <pc:sldMk cId="2417326534" sldId="353"/>
            <ac:spMk id="3" creationId="{975FA27C-17D4-42B7-A9B9-C562A9822FF1}"/>
          </ac:spMkLst>
        </pc:spChg>
        <pc:spChg chg="mod">
          <ac:chgData name="Jorge Garcia Martinez" userId="c64a7d57-1da2-4763-a98c-3c1ec591bfe0" providerId="ADAL" clId="{04BF3AFC-2D68-4A6F-B03F-19AE501DC414}" dt="2020-01-29T20:09:04.965" v="3015" actId="20577"/>
          <ac:spMkLst>
            <pc:docMk/>
            <pc:sldMk cId="2417326534" sldId="353"/>
            <ac:spMk id="5" creationId="{733E7DFA-21F4-4D85-8612-F0C00CB918BC}"/>
          </ac:spMkLst>
        </pc:spChg>
        <pc:picChg chg="add mod">
          <ac:chgData name="Jorge Garcia Martinez" userId="c64a7d57-1da2-4763-a98c-3c1ec591bfe0" providerId="ADAL" clId="{04BF3AFC-2D68-4A6F-B03F-19AE501DC414}" dt="2020-01-29T19:54:02.663" v="2023" actId="1076"/>
          <ac:picMkLst>
            <pc:docMk/>
            <pc:sldMk cId="2417326534" sldId="353"/>
            <ac:picMk id="2" creationId="{5D6D10BC-9C07-439B-8CD2-490F853DD834}"/>
          </ac:picMkLst>
        </pc:picChg>
        <pc:picChg chg="add mod">
          <ac:chgData name="Jorge Garcia Martinez" userId="c64a7d57-1da2-4763-a98c-3c1ec591bfe0" providerId="ADAL" clId="{04BF3AFC-2D68-4A6F-B03F-19AE501DC414}" dt="2020-01-29T19:54:33.918" v="2043" actId="1076"/>
          <ac:picMkLst>
            <pc:docMk/>
            <pc:sldMk cId="2417326534" sldId="353"/>
            <ac:picMk id="6" creationId="{71A2CCE8-F173-4D22-8AB3-30734AB46936}"/>
          </ac:picMkLst>
        </pc:picChg>
        <pc:picChg chg="add mod">
          <ac:chgData name="Jorge Garcia Martinez" userId="c64a7d57-1da2-4763-a98c-3c1ec591bfe0" providerId="ADAL" clId="{04BF3AFC-2D68-4A6F-B03F-19AE501DC414}" dt="2020-01-29T19:54:23.358" v="2039" actId="1076"/>
          <ac:picMkLst>
            <pc:docMk/>
            <pc:sldMk cId="2417326534" sldId="353"/>
            <ac:picMk id="7" creationId="{B74AEC11-C5FA-4DFA-A2C0-EA97A2A533CE}"/>
          </ac:picMkLst>
        </pc:picChg>
        <pc:picChg chg="add del">
          <ac:chgData name="Jorge Garcia Martinez" userId="c64a7d57-1da2-4763-a98c-3c1ec591bfe0" providerId="ADAL" clId="{04BF3AFC-2D68-4A6F-B03F-19AE501DC414}" dt="2020-01-29T19:54:25.242" v="2040" actId="478"/>
          <ac:picMkLst>
            <pc:docMk/>
            <pc:sldMk cId="2417326534" sldId="353"/>
            <ac:picMk id="8" creationId="{AAAEA4E4-853C-400D-B6F6-B938A04C5A16}"/>
          </ac:picMkLst>
        </pc:picChg>
        <pc:picChg chg="add mod">
          <ac:chgData name="Jorge Garcia Martinez" userId="c64a7d57-1da2-4763-a98c-3c1ec591bfe0" providerId="ADAL" clId="{04BF3AFC-2D68-4A6F-B03F-19AE501DC414}" dt="2020-01-29T19:54:50.552" v="2048" actId="688"/>
          <ac:picMkLst>
            <pc:docMk/>
            <pc:sldMk cId="2417326534" sldId="353"/>
            <ac:picMk id="9" creationId="{4CD64BFC-C5AA-4CFF-A355-CEA75E38B159}"/>
          </ac:picMkLst>
        </pc:picChg>
        <pc:picChg chg="add mod">
          <ac:chgData name="Jorge Garcia Martinez" userId="c64a7d57-1da2-4763-a98c-3c1ec591bfe0" providerId="ADAL" clId="{04BF3AFC-2D68-4A6F-B03F-19AE501DC414}" dt="2020-01-29T19:54:44.028" v="2046" actId="1076"/>
          <ac:picMkLst>
            <pc:docMk/>
            <pc:sldMk cId="2417326534" sldId="353"/>
            <ac:picMk id="10" creationId="{704D89FC-F5AA-4F81-AB73-C389138577C7}"/>
          </ac:picMkLst>
        </pc:picChg>
        <pc:picChg chg="add mod">
          <ac:chgData name="Jorge Garcia Martinez" userId="c64a7d57-1da2-4763-a98c-3c1ec591bfe0" providerId="ADAL" clId="{04BF3AFC-2D68-4A6F-B03F-19AE501DC414}" dt="2020-01-29T19:54:37.210" v="2044" actId="1076"/>
          <ac:picMkLst>
            <pc:docMk/>
            <pc:sldMk cId="2417326534" sldId="353"/>
            <ac:picMk id="11" creationId="{C234DEF9-8BA6-447A-9B02-57D02A172413}"/>
          </ac:picMkLst>
        </pc:picChg>
        <pc:picChg chg="add del">
          <ac:chgData name="Jorge Garcia Martinez" userId="c64a7d57-1da2-4763-a98c-3c1ec591bfe0" providerId="ADAL" clId="{04BF3AFC-2D68-4A6F-B03F-19AE501DC414}" dt="2020-01-29T19:54:53.132" v="2049" actId="478"/>
          <ac:picMkLst>
            <pc:docMk/>
            <pc:sldMk cId="2417326534" sldId="353"/>
            <ac:picMk id="12" creationId="{0208CB20-2BE3-4234-8DC1-95D5C75AB880}"/>
          </ac:picMkLst>
        </pc:picChg>
        <pc:picChg chg="add mod">
          <ac:chgData name="Jorge Garcia Martinez" userId="c64a7d57-1da2-4763-a98c-3c1ec591bfe0" providerId="ADAL" clId="{04BF3AFC-2D68-4A6F-B03F-19AE501DC414}" dt="2020-01-29T19:54:31.118" v="2042" actId="1076"/>
          <ac:picMkLst>
            <pc:docMk/>
            <pc:sldMk cId="2417326534" sldId="353"/>
            <ac:picMk id="13" creationId="{06D91D1A-6345-47F7-B3EE-DEE26D7DA882}"/>
          </ac:picMkLst>
        </pc:picChg>
      </pc:sldChg>
      <pc:sldChg chg="modSp">
        <pc:chgData name="Jorge Garcia Martinez" userId="c64a7d57-1da2-4763-a98c-3c1ec591bfe0" providerId="ADAL" clId="{04BF3AFC-2D68-4A6F-B03F-19AE501DC414}" dt="2020-01-29T19:48:24.724" v="1221" actId="20577"/>
        <pc:sldMkLst>
          <pc:docMk/>
          <pc:sldMk cId="3936135758" sldId="355"/>
        </pc:sldMkLst>
        <pc:spChg chg="mod">
          <ac:chgData name="Jorge Garcia Martinez" userId="c64a7d57-1da2-4763-a98c-3c1ec591bfe0" providerId="ADAL" clId="{04BF3AFC-2D68-4A6F-B03F-19AE501DC414}" dt="2020-01-29T19:48:24.724" v="1221" actId="20577"/>
          <ac:spMkLst>
            <pc:docMk/>
            <pc:sldMk cId="3936135758" sldId="355"/>
            <ac:spMk id="45059" creationId="{00000000-0000-0000-0000-000000000000}"/>
          </ac:spMkLst>
        </pc:spChg>
      </pc:sldChg>
      <pc:sldChg chg="addSp delSp modSp">
        <pc:chgData name="Jorge Garcia Martinez" userId="c64a7d57-1da2-4763-a98c-3c1ec591bfe0" providerId="ADAL" clId="{04BF3AFC-2D68-4A6F-B03F-19AE501DC414}" dt="2020-01-29T19:44:44.538" v="459" actId="1076"/>
        <pc:sldMkLst>
          <pc:docMk/>
          <pc:sldMk cId="925233784" sldId="356"/>
        </pc:sldMkLst>
        <pc:spChg chg="del">
          <ac:chgData name="Jorge Garcia Martinez" userId="c64a7d57-1da2-4763-a98c-3c1ec591bfe0" providerId="ADAL" clId="{04BF3AFC-2D68-4A6F-B03F-19AE501DC414}" dt="2020-01-29T19:43:53.968" v="449" actId="478"/>
          <ac:spMkLst>
            <pc:docMk/>
            <pc:sldMk cId="925233784" sldId="356"/>
            <ac:spMk id="3" creationId="{94E99714-440B-432F-A7CA-CB3676871601}"/>
          </ac:spMkLst>
        </pc:spChg>
        <pc:spChg chg="add mod">
          <ac:chgData name="Jorge Garcia Martinez" userId="c64a7d57-1da2-4763-a98c-3c1ec591bfe0" providerId="ADAL" clId="{04BF3AFC-2D68-4A6F-B03F-19AE501DC414}" dt="2020-01-29T19:44:24.898" v="454" actId="1076"/>
          <ac:spMkLst>
            <pc:docMk/>
            <pc:sldMk cId="925233784" sldId="356"/>
            <ac:spMk id="5" creationId="{190C700C-379F-4F1E-AB9B-7885551C2CF0}"/>
          </ac:spMkLst>
        </pc:spChg>
        <pc:spChg chg="add mod">
          <ac:chgData name="Jorge Garcia Martinez" userId="c64a7d57-1da2-4763-a98c-3c1ec591bfe0" providerId="ADAL" clId="{04BF3AFC-2D68-4A6F-B03F-19AE501DC414}" dt="2020-01-29T19:44:34.279" v="456" actId="1076"/>
          <ac:spMkLst>
            <pc:docMk/>
            <pc:sldMk cId="925233784" sldId="356"/>
            <ac:spMk id="6" creationId="{72F8929A-D328-47C0-AC11-95759EDCC669}"/>
          </ac:spMkLst>
        </pc:spChg>
        <pc:spChg chg="add mod">
          <ac:chgData name="Jorge Garcia Martinez" userId="c64a7d57-1da2-4763-a98c-3c1ec591bfe0" providerId="ADAL" clId="{04BF3AFC-2D68-4A6F-B03F-19AE501DC414}" dt="2020-01-29T19:44:37.112" v="457" actId="1076"/>
          <ac:spMkLst>
            <pc:docMk/>
            <pc:sldMk cId="925233784" sldId="356"/>
            <ac:spMk id="7" creationId="{407C3EF3-65AF-4B2A-977A-85C87D1049D5}"/>
          </ac:spMkLst>
        </pc:spChg>
        <pc:spChg chg="add mod">
          <ac:chgData name="Jorge Garcia Martinez" userId="c64a7d57-1da2-4763-a98c-3c1ec591bfe0" providerId="ADAL" clId="{04BF3AFC-2D68-4A6F-B03F-19AE501DC414}" dt="2020-01-29T19:44:44.538" v="459" actId="1076"/>
          <ac:spMkLst>
            <pc:docMk/>
            <pc:sldMk cId="925233784" sldId="356"/>
            <ac:spMk id="8" creationId="{E6FFDF94-D1C6-47A6-A20C-D7431C251E23}"/>
          </ac:spMkLst>
        </pc:spChg>
        <pc:spChg chg="add mod">
          <ac:chgData name="Jorge Garcia Martinez" userId="c64a7d57-1da2-4763-a98c-3c1ec591bfe0" providerId="ADAL" clId="{04BF3AFC-2D68-4A6F-B03F-19AE501DC414}" dt="2020-01-29T19:44:40.219" v="458" actId="1076"/>
          <ac:spMkLst>
            <pc:docMk/>
            <pc:sldMk cId="925233784" sldId="356"/>
            <ac:spMk id="9" creationId="{761DB2B0-116D-4417-A307-BCF5D57B0A93}"/>
          </ac:spMkLst>
        </pc:spChg>
        <pc:picChg chg="add mod">
          <ac:chgData name="Jorge Garcia Martinez" userId="c64a7d57-1da2-4763-a98c-3c1ec591bfe0" providerId="ADAL" clId="{04BF3AFC-2D68-4A6F-B03F-19AE501DC414}" dt="2020-01-29T19:44:04.928" v="452" actId="1076"/>
          <ac:picMkLst>
            <pc:docMk/>
            <pc:sldMk cId="925233784" sldId="356"/>
            <ac:picMk id="2" creationId="{59949DC2-D1C9-4D77-B029-44769D067FBC}"/>
          </ac:picMkLst>
        </pc:picChg>
      </pc:sldChg>
      <pc:sldChg chg="modSp">
        <pc:chgData name="Jorge Garcia Martinez" userId="c64a7d57-1da2-4763-a98c-3c1ec591bfe0" providerId="ADAL" clId="{04BF3AFC-2D68-4A6F-B03F-19AE501DC414}" dt="2020-01-29T20:07:17.263" v="2982" actId="20577"/>
        <pc:sldMkLst>
          <pc:docMk/>
          <pc:sldMk cId="673776073" sldId="357"/>
        </pc:sldMkLst>
        <pc:spChg chg="mod">
          <ac:chgData name="Jorge Garcia Martinez" userId="c64a7d57-1da2-4763-a98c-3c1ec591bfe0" providerId="ADAL" clId="{04BF3AFC-2D68-4A6F-B03F-19AE501DC414}" dt="2020-01-29T20:07:17.263" v="2982" actId="20577"/>
          <ac:spMkLst>
            <pc:docMk/>
            <pc:sldMk cId="673776073" sldId="357"/>
            <ac:spMk id="45059" creationId="{00000000-0000-0000-0000-000000000000}"/>
          </ac:spMkLst>
        </pc:spChg>
      </pc:sldChg>
      <pc:sldChg chg="addSp delSp modSp">
        <pc:chgData name="Jorge Garcia Martinez" userId="c64a7d57-1da2-4763-a98c-3c1ec591bfe0" providerId="ADAL" clId="{04BF3AFC-2D68-4A6F-B03F-19AE501DC414}" dt="2020-01-29T20:08:38.999" v="2999"/>
        <pc:sldMkLst>
          <pc:docMk/>
          <pc:sldMk cId="793280499" sldId="358"/>
        </pc:sldMkLst>
        <pc:spChg chg="del">
          <ac:chgData name="Jorge Garcia Martinez" userId="c64a7d57-1da2-4763-a98c-3c1ec591bfe0" providerId="ADAL" clId="{04BF3AFC-2D68-4A6F-B03F-19AE501DC414}" dt="2020-01-29T20:07:36.509" v="2985" actId="478"/>
          <ac:spMkLst>
            <pc:docMk/>
            <pc:sldMk cId="793280499" sldId="358"/>
            <ac:spMk id="6" creationId="{664CDE0C-14E8-439C-B061-7FABFD437A59}"/>
          </ac:spMkLst>
        </pc:spChg>
        <pc:spChg chg="add del">
          <ac:chgData name="Jorge Garcia Martinez" userId="c64a7d57-1da2-4763-a98c-3c1ec591bfe0" providerId="ADAL" clId="{04BF3AFC-2D68-4A6F-B03F-19AE501DC414}" dt="2020-01-29T20:07:33.925" v="2984"/>
          <ac:spMkLst>
            <pc:docMk/>
            <pc:sldMk cId="793280499" sldId="358"/>
            <ac:spMk id="7" creationId="{CDA9D980-F19E-4CB2-9D63-C10BF85DCE0D}"/>
          </ac:spMkLst>
        </pc:spChg>
        <pc:spChg chg="add del">
          <ac:chgData name="Jorge Garcia Martinez" userId="c64a7d57-1da2-4763-a98c-3c1ec591bfe0" providerId="ADAL" clId="{04BF3AFC-2D68-4A6F-B03F-19AE501DC414}" dt="2020-01-29T20:07:33.925" v="2984"/>
          <ac:spMkLst>
            <pc:docMk/>
            <pc:sldMk cId="793280499" sldId="358"/>
            <ac:spMk id="9" creationId="{AAEB51C1-3AD6-448E-927D-A9AB346AE697}"/>
          </ac:spMkLst>
        </pc:spChg>
        <pc:spChg chg="add">
          <ac:chgData name="Jorge Garcia Martinez" userId="c64a7d57-1da2-4763-a98c-3c1ec591bfe0" providerId="ADAL" clId="{04BF3AFC-2D68-4A6F-B03F-19AE501DC414}" dt="2020-01-29T20:07:36.843" v="2986"/>
          <ac:spMkLst>
            <pc:docMk/>
            <pc:sldMk cId="793280499" sldId="358"/>
            <ac:spMk id="12" creationId="{2A71002B-6AB1-4783-87FD-F894B6DD087B}"/>
          </ac:spMkLst>
        </pc:spChg>
        <pc:spChg chg="add del">
          <ac:chgData name="Jorge Garcia Martinez" userId="c64a7d57-1da2-4763-a98c-3c1ec591bfe0" providerId="ADAL" clId="{04BF3AFC-2D68-4A6F-B03F-19AE501DC414}" dt="2020-01-29T20:07:41.753" v="2988" actId="478"/>
          <ac:spMkLst>
            <pc:docMk/>
            <pc:sldMk cId="793280499" sldId="358"/>
            <ac:spMk id="14" creationId="{2FD4194E-F54A-401B-9B7E-2B913F0A7C01}"/>
          </ac:spMkLst>
        </pc:spChg>
        <pc:spChg chg="add mod">
          <ac:chgData name="Jorge Garcia Martinez" userId="c64a7d57-1da2-4763-a98c-3c1ec591bfe0" providerId="ADAL" clId="{04BF3AFC-2D68-4A6F-B03F-19AE501DC414}" dt="2020-01-29T20:08:38.999" v="2999"/>
          <ac:spMkLst>
            <pc:docMk/>
            <pc:sldMk cId="793280499" sldId="358"/>
            <ac:spMk id="16" creationId="{85CFEE60-E081-4ADE-8FEF-EC215A57809D}"/>
          </ac:spMkLst>
        </pc:spChg>
        <pc:picChg chg="add mod">
          <ac:chgData name="Jorge Garcia Martinez" userId="c64a7d57-1da2-4763-a98c-3c1ec591bfe0" providerId="ADAL" clId="{04BF3AFC-2D68-4A6F-B03F-19AE501DC414}" dt="2020-01-29T20:07:53.693" v="2993" actId="1076"/>
          <ac:picMkLst>
            <pc:docMk/>
            <pc:sldMk cId="793280499" sldId="358"/>
            <ac:picMk id="3" creationId="{2E3D5D07-45E5-44BA-80E4-D3947138A9EA}"/>
          </ac:picMkLst>
        </pc:picChg>
        <pc:picChg chg="add del">
          <ac:chgData name="Jorge Garcia Martinez" userId="c64a7d57-1da2-4763-a98c-3c1ec591bfe0" providerId="ADAL" clId="{04BF3AFC-2D68-4A6F-B03F-19AE501DC414}" dt="2020-01-29T20:07:33.925" v="2984"/>
          <ac:picMkLst>
            <pc:docMk/>
            <pc:sldMk cId="793280499" sldId="358"/>
            <ac:picMk id="4" creationId="{06D60FAC-32DA-4FF0-AB17-17DCA5C4FDAE}"/>
          </ac:picMkLst>
        </pc:picChg>
        <pc:picChg chg="add del">
          <ac:chgData name="Jorge Garcia Martinez" userId="c64a7d57-1da2-4763-a98c-3c1ec591bfe0" providerId="ADAL" clId="{04BF3AFC-2D68-4A6F-B03F-19AE501DC414}" dt="2020-01-29T20:07:33.925" v="2984"/>
          <ac:picMkLst>
            <pc:docMk/>
            <pc:sldMk cId="793280499" sldId="358"/>
            <ac:picMk id="8" creationId="{CCA01A66-9D45-461D-A6A4-9FA4A799D7DD}"/>
          </ac:picMkLst>
        </pc:picChg>
        <pc:picChg chg="add del">
          <ac:chgData name="Jorge Garcia Martinez" userId="c64a7d57-1da2-4763-a98c-3c1ec591bfe0" providerId="ADAL" clId="{04BF3AFC-2D68-4A6F-B03F-19AE501DC414}" dt="2020-01-29T20:07:33.925" v="2984"/>
          <ac:picMkLst>
            <pc:docMk/>
            <pc:sldMk cId="793280499" sldId="358"/>
            <ac:picMk id="10" creationId="{8E85B0AA-01DB-4F19-A17C-5793C2A82F71}"/>
          </ac:picMkLst>
        </pc:picChg>
        <pc:picChg chg="add">
          <ac:chgData name="Jorge Garcia Martinez" userId="c64a7d57-1da2-4763-a98c-3c1ec591bfe0" providerId="ADAL" clId="{04BF3AFC-2D68-4A6F-B03F-19AE501DC414}" dt="2020-01-29T20:07:36.843" v="2986"/>
          <ac:picMkLst>
            <pc:docMk/>
            <pc:sldMk cId="793280499" sldId="358"/>
            <ac:picMk id="11" creationId="{B70689A2-DC89-491F-9682-1EF7A68E842D}"/>
          </ac:picMkLst>
        </pc:picChg>
        <pc:picChg chg="add">
          <ac:chgData name="Jorge Garcia Martinez" userId="c64a7d57-1da2-4763-a98c-3c1ec591bfe0" providerId="ADAL" clId="{04BF3AFC-2D68-4A6F-B03F-19AE501DC414}" dt="2020-01-29T20:07:36.843" v="2986"/>
          <ac:picMkLst>
            <pc:docMk/>
            <pc:sldMk cId="793280499" sldId="358"/>
            <ac:picMk id="13" creationId="{6D6AE26B-E722-426B-B05E-6E3160C5D31F}"/>
          </ac:picMkLst>
        </pc:picChg>
        <pc:picChg chg="add del">
          <ac:chgData name="Jorge Garcia Martinez" userId="c64a7d57-1da2-4763-a98c-3c1ec591bfe0" providerId="ADAL" clId="{04BF3AFC-2D68-4A6F-B03F-19AE501DC414}" dt="2020-01-29T20:07:39.623" v="2987" actId="478"/>
          <ac:picMkLst>
            <pc:docMk/>
            <pc:sldMk cId="793280499" sldId="358"/>
            <ac:picMk id="15" creationId="{EE33DACD-85B4-48AB-931F-3D2095915536}"/>
          </ac:picMkLst>
        </pc:picChg>
      </pc:sldChg>
      <pc:sldChg chg="modSp add setBg">
        <pc:chgData name="Jorge Garcia Martinez" userId="c64a7d57-1da2-4763-a98c-3c1ec591bfe0" providerId="ADAL" clId="{04BF3AFC-2D68-4A6F-B03F-19AE501DC414}" dt="2020-01-29T21:19:49.621" v="4159" actId="20577"/>
        <pc:sldMkLst>
          <pc:docMk/>
          <pc:sldMk cId="51560260" sldId="359"/>
        </pc:sldMkLst>
        <pc:spChg chg="mod">
          <ac:chgData name="Jorge Garcia Martinez" userId="c64a7d57-1da2-4763-a98c-3c1ec591bfe0" providerId="ADAL" clId="{04BF3AFC-2D68-4A6F-B03F-19AE501DC414}" dt="2020-01-29T21:01:26.337" v="3742" actId="20577"/>
          <ac:spMkLst>
            <pc:docMk/>
            <pc:sldMk cId="51560260" sldId="359"/>
            <ac:spMk id="5" creationId="{854A9A9E-7AE5-4077-B3AA-29A143495981}"/>
          </ac:spMkLst>
        </pc:spChg>
        <pc:spChg chg="mod">
          <ac:chgData name="Jorge Garcia Martinez" userId="c64a7d57-1da2-4763-a98c-3c1ec591bfe0" providerId="ADAL" clId="{04BF3AFC-2D68-4A6F-B03F-19AE501DC414}" dt="2020-01-29T21:19:49.621" v="4159" actId="20577"/>
          <ac:spMkLst>
            <pc:docMk/>
            <pc:sldMk cId="51560260" sldId="359"/>
            <ac:spMk id="45059" creationId="{00000000-0000-0000-0000-000000000000}"/>
          </ac:spMkLst>
        </pc:spChg>
      </pc:sldChg>
      <pc:sldChg chg="del">
        <pc:chgData name="Jorge Garcia Martinez" userId="c64a7d57-1da2-4763-a98c-3c1ec591bfe0" providerId="ADAL" clId="{04BF3AFC-2D68-4A6F-B03F-19AE501DC414}" dt="2020-01-29T19:56:52.354" v="2272" actId="47"/>
        <pc:sldMkLst>
          <pc:docMk/>
          <pc:sldMk cId="229374849" sldId="359"/>
        </pc:sldMkLst>
      </pc:sldChg>
      <pc:sldChg chg="del">
        <pc:chgData name="Jorge Garcia Martinez" userId="c64a7d57-1da2-4763-a98c-3c1ec591bfe0" providerId="ADAL" clId="{04BF3AFC-2D68-4A6F-B03F-19AE501DC414}" dt="2020-01-29T20:14:20.990" v="3571" actId="47"/>
        <pc:sldMkLst>
          <pc:docMk/>
          <pc:sldMk cId="2705943813" sldId="36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F6746E-A832-40BC-89F2-5B244B54430D}" type="datetimeFigureOut">
              <a:rPr lang="es-ES" smtClean="0"/>
              <a:pPr/>
              <a:t>28/02/2020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143000"/>
            <a:ext cx="4362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BE87D5-320F-432E-ABAB-0C72D972FA8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839308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2D77DD-3DF4-4E63-B2FB-EE2F75CEE2FD}" type="slidenum">
              <a:rPr lang="es-ES"/>
              <a:pPr/>
              <a:t>3</a:t>
            </a:fld>
            <a:endParaRPr lang="es-E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0286037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2D77DD-3DF4-4E63-B2FB-EE2F75CEE2FD}" type="slidenum">
              <a:rPr lang="es-ES"/>
              <a:pPr/>
              <a:t>15</a:t>
            </a:fld>
            <a:endParaRPr lang="es-E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4889331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2D77DD-3DF4-4E63-B2FB-EE2F75CEE2FD}" type="slidenum">
              <a:rPr lang="es-ES"/>
              <a:pPr/>
              <a:t>18</a:t>
            </a:fld>
            <a:endParaRPr lang="es-E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1859443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2D77DD-3DF4-4E63-B2FB-EE2F75CEE2FD}" type="slidenum">
              <a:rPr lang="es-ES"/>
              <a:pPr/>
              <a:t>19</a:t>
            </a:fld>
            <a:endParaRPr lang="es-E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5172728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2D77DD-3DF4-4E63-B2FB-EE2F75CEE2FD}" type="slidenum">
              <a:rPr lang="es-ES"/>
              <a:pPr/>
              <a:t>20</a:t>
            </a:fld>
            <a:endParaRPr lang="es-E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598989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2D77DD-3DF4-4E63-B2FB-EE2F75CEE2FD}" type="slidenum">
              <a:rPr lang="es-ES"/>
              <a:pPr/>
              <a:t>21</a:t>
            </a:fld>
            <a:endParaRPr lang="es-E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0916879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2D77DD-3DF4-4E63-B2FB-EE2F75CEE2FD}" type="slidenum">
              <a:rPr lang="es-ES"/>
              <a:pPr/>
              <a:t>22</a:t>
            </a:fld>
            <a:endParaRPr lang="es-E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310384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2D77DD-3DF4-4E63-B2FB-EE2F75CEE2FD}" type="slidenum">
              <a:rPr lang="es-ES"/>
              <a:pPr/>
              <a:t>23</a:t>
            </a:fld>
            <a:endParaRPr lang="es-E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0916879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2D77DD-3DF4-4E63-B2FB-EE2F75CEE2FD}" type="slidenum">
              <a:rPr lang="es-ES"/>
              <a:pPr/>
              <a:t>24</a:t>
            </a:fld>
            <a:endParaRPr lang="es-E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2051229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2D77DD-3DF4-4E63-B2FB-EE2F75CEE2FD}" type="slidenum">
              <a:rPr lang="es-ES"/>
              <a:pPr/>
              <a:t>25</a:t>
            </a:fld>
            <a:endParaRPr lang="es-E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5539058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2D77DD-3DF4-4E63-B2FB-EE2F75CEE2FD}" type="slidenum">
              <a:rPr lang="es-ES"/>
              <a:pPr/>
              <a:t>26</a:t>
            </a:fld>
            <a:endParaRPr lang="es-E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553905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2D77DD-3DF4-4E63-B2FB-EE2F75CEE2FD}" type="slidenum">
              <a:rPr lang="es-ES"/>
              <a:pPr/>
              <a:t>6</a:t>
            </a:fld>
            <a:endParaRPr lang="es-E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0669724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2D77DD-3DF4-4E63-B2FB-EE2F75CEE2FD}" type="slidenum">
              <a:rPr lang="es-ES"/>
              <a:pPr/>
              <a:t>27</a:t>
            </a:fld>
            <a:endParaRPr lang="es-E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0704457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2D77DD-3DF4-4E63-B2FB-EE2F75CEE2FD}" type="slidenum">
              <a:rPr lang="es-ES"/>
              <a:pPr/>
              <a:t>28</a:t>
            </a:fld>
            <a:endParaRPr lang="es-E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1930724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2D77DD-3DF4-4E63-B2FB-EE2F75CEE2FD}" type="slidenum">
              <a:rPr lang="es-ES"/>
              <a:pPr/>
              <a:t>8</a:t>
            </a:fld>
            <a:endParaRPr lang="es-E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8351885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2D77DD-3DF4-4E63-B2FB-EE2F75CEE2FD}" type="slidenum">
              <a:rPr lang="es-ES"/>
              <a:pPr/>
              <a:t>9</a:t>
            </a:fld>
            <a:endParaRPr lang="es-E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8351885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2D77DD-3DF4-4E63-B2FB-EE2F75CEE2FD}" type="slidenum">
              <a:rPr lang="es-ES"/>
              <a:pPr/>
              <a:t>10</a:t>
            </a:fld>
            <a:endParaRPr lang="es-E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993216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2D77DD-3DF4-4E63-B2FB-EE2F75CEE2FD}" type="slidenum">
              <a:rPr lang="es-ES"/>
              <a:pPr/>
              <a:t>11</a:t>
            </a:fld>
            <a:endParaRPr lang="es-E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7159009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2D77DD-3DF4-4E63-B2FB-EE2F75CEE2FD}" type="slidenum">
              <a:rPr lang="es-ES"/>
              <a:pPr/>
              <a:t>12</a:t>
            </a:fld>
            <a:endParaRPr lang="es-E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0145936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2D77DD-3DF4-4E63-B2FB-EE2F75CEE2FD}" type="slidenum">
              <a:rPr lang="es-ES"/>
              <a:pPr/>
              <a:t>13</a:t>
            </a:fld>
            <a:endParaRPr lang="es-E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1145510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2D77DD-3DF4-4E63-B2FB-EE2F75CEE2FD}" type="slidenum">
              <a:rPr lang="es-ES"/>
              <a:pPr/>
              <a:t>14</a:t>
            </a:fld>
            <a:endParaRPr lang="es-E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077814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01648" y="2349386"/>
            <a:ext cx="9085342" cy="1621111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603296" y="4285615"/>
            <a:ext cx="7482047" cy="19327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4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28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57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8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1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624F8-E4B8-C045-9FF5-560EB80A6A3C}" type="datetimeFigureOut">
              <a:rPr lang="es-ES" smtClean="0"/>
              <a:pPr/>
              <a:t>28/02/2020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065F2-476E-4946-94B4-C330514224B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720844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624F8-E4B8-C045-9FF5-560EB80A6A3C}" type="datetimeFigureOut">
              <a:rPr lang="es-ES" smtClean="0"/>
              <a:pPr/>
              <a:t>28/02/2020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065F2-476E-4946-94B4-C330514224B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204032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059363" y="334377"/>
            <a:ext cx="2809479" cy="7116431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5361" y="334377"/>
            <a:ext cx="8255859" cy="7116431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624F8-E4B8-C045-9FF5-560EB80A6A3C}" type="datetimeFigureOut">
              <a:rPr lang="es-ES" smtClean="0"/>
              <a:pPr/>
              <a:t>28/02/2020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065F2-476E-4946-94B4-C330514224B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45063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624F8-E4B8-C045-9FF5-560EB80A6A3C}" type="datetimeFigureOut">
              <a:rPr lang="es-ES" smtClean="0"/>
              <a:pPr/>
              <a:t>28/02/2020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065F2-476E-4946-94B4-C330514224B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167941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4329" y="4859832"/>
            <a:ext cx="9085342" cy="1502066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44329" y="3205459"/>
            <a:ext cx="9085342" cy="1654373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43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287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3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57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1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86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05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14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624F8-E4B8-C045-9FF5-560EB80A6A3C}" type="datetimeFigureOut">
              <a:rPr lang="es-ES" smtClean="0"/>
              <a:pPr/>
              <a:t>28/02/2020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065F2-476E-4946-94B4-C330514224B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903455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5361" y="1946734"/>
            <a:ext cx="5531741" cy="550407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35245" y="1946734"/>
            <a:ext cx="5533597" cy="550407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624F8-E4B8-C045-9FF5-560EB80A6A3C}" type="datetimeFigureOut">
              <a:rPr lang="es-ES" smtClean="0"/>
              <a:pPr/>
              <a:t>28/02/2020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065F2-476E-4946-94B4-C330514224B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283459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4432" y="302865"/>
            <a:ext cx="9619774" cy="1260475"/>
          </a:xfr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34432" y="1692889"/>
            <a:ext cx="4722671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437" indent="0">
              <a:buNone/>
              <a:defRPr sz="2300" b="1"/>
            </a:lvl2pPr>
            <a:lvl3pPr marL="1042873" indent="0">
              <a:buNone/>
              <a:defRPr sz="2100" b="1"/>
            </a:lvl3pPr>
            <a:lvl4pPr marL="1564310" indent="0">
              <a:buNone/>
              <a:defRPr sz="1800" b="1"/>
            </a:lvl4pPr>
            <a:lvl5pPr marL="2085746" indent="0">
              <a:buNone/>
              <a:defRPr sz="1800" b="1"/>
            </a:lvl5pPr>
            <a:lvl6pPr marL="2607183" indent="0">
              <a:buNone/>
              <a:defRPr sz="1800" b="1"/>
            </a:lvl6pPr>
            <a:lvl7pPr marL="3128620" indent="0">
              <a:buNone/>
              <a:defRPr sz="1800" b="1"/>
            </a:lvl7pPr>
            <a:lvl8pPr marL="3650056" indent="0">
              <a:buNone/>
              <a:defRPr sz="1800" b="1"/>
            </a:lvl8pPr>
            <a:lvl9pPr marL="4171493" indent="0">
              <a:buNone/>
              <a:defRPr sz="18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34432" y="2398404"/>
            <a:ext cx="4722671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429680" y="1692889"/>
            <a:ext cx="4724526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437" indent="0">
              <a:buNone/>
              <a:defRPr sz="2300" b="1"/>
            </a:lvl2pPr>
            <a:lvl3pPr marL="1042873" indent="0">
              <a:buNone/>
              <a:defRPr sz="2100" b="1"/>
            </a:lvl3pPr>
            <a:lvl4pPr marL="1564310" indent="0">
              <a:buNone/>
              <a:defRPr sz="1800" b="1"/>
            </a:lvl4pPr>
            <a:lvl5pPr marL="2085746" indent="0">
              <a:buNone/>
              <a:defRPr sz="1800" b="1"/>
            </a:lvl5pPr>
            <a:lvl6pPr marL="2607183" indent="0">
              <a:buNone/>
              <a:defRPr sz="1800" b="1"/>
            </a:lvl6pPr>
            <a:lvl7pPr marL="3128620" indent="0">
              <a:buNone/>
              <a:defRPr sz="1800" b="1"/>
            </a:lvl7pPr>
            <a:lvl8pPr marL="3650056" indent="0">
              <a:buNone/>
              <a:defRPr sz="1800" b="1"/>
            </a:lvl8pPr>
            <a:lvl9pPr marL="4171493" indent="0">
              <a:buNone/>
              <a:defRPr sz="18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5429680" y="2398404"/>
            <a:ext cx="4724526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624F8-E4B8-C045-9FF5-560EB80A6A3C}" type="datetimeFigureOut">
              <a:rPr lang="es-ES" smtClean="0"/>
              <a:pPr/>
              <a:t>28/02/2020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065F2-476E-4946-94B4-C330514224B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716418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624F8-E4B8-C045-9FF5-560EB80A6A3C}" type="datetimeFigureOut">
              <a:rPr lang="es-ES" smtClean="0"/>
              <a:pPr/>
              <a:t>28/02/2020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065F2-476E-4946-94B4-C330514224B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916177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624F8-E4B8-C045-9FF5-560EB80A6A3C}" type="datetimeFigureOut">
              <a:rPr lang="es-ES" smtClean="0"/>
              <a:pPr/>
              <a:t>28/02/2020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065F2-476E-4946-94B4-C330514224B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058645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4433" y="301113"/>
            <a:ext cx="3516488" cy="128148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78960" y="301114"/>
            <a:ext cx="5975246" cy="6454683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534433" y="1582597"/>
            <a:ext cx="3516488" cy="5173200"/>
          </a:xfrm>
        </p:spPr>
        <p:txBody>
          <a:bodyPr/>
          <a:lstStyle>
            <a:lvl1pPr marL="0" indent="0">
              <a:buNone/>
              <a:defRPr sz="1600"/>
            </a:lvl1pPr>
            <a:lvl2pPr marL="521437" indent="0">
              <a:buNone/>
              <a:defRPr sz="1400"/>
            </a:lvl2pPr>
            <a:lvl3pPr marL="1042873" indent="0">
              <a:buNone/>
              <a:defRPr sz="1100"/>
            </a:lvl3pPr>
            <a:lvl4pPr marL="1564310" indent="0">
              <a:buNone/>
              <a:defRPr sz="1000"/>
            </a:lvl4pPr>
            <a:lvl5pPr marL="2085746" indent="0">
              <a:buNone/>
              <a:defRPr sz="1000"/>
            </a:lvl5pPr>
            <a:lvl6pPr marL="2607183" indent="0">
              <a:buNone/>
              <a:defRPr sz="1000"/>
            </a:lvl6pPr>
            <a:lvl7pPr marL="3128620" indent="0">
              <a:buNone/>
              <a:defRPr sz="1000"/>
            </a:lvl7pPr>
            <a:lvl8pPr marL="3650056" indent="0">
              <a:buNone/>
              <a:defRPr sz="1000"/>
            </a:lvl8pPr>
            <a:lvl9pPr marL="4171493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624F8-E4B8-C045-9FF5-560EB80A6A3C}" type="datetimeFigureOut">
              <a:rPr lang="es-ES" smtClean="0"/>
              <a:pPr/>
              <a:t>28/02/2020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065F2-476E-4946-94B4-C330514224B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384999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95048" y="5293995"/>
            <a:ext cx="6413183" cy="624986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2095048" y="675755"/>
            <a:ext cx="6413183" cy="4537710"/>
          </a:xfrm>
        </p:spPr>
        <p:txBody>
          <a:bodyPr/>
          <a:lstStyle>
            <a:lvl1pPr marL="0" indent="0">
              <a:buNone/>
              <a:defRPr sz="3600"/>
            </a:lvl1pPr>
            <a:lvl2pPr marL="521437" indent="0">
              <a:buNone/>
              <a:defRPr sz="3200"/>
            </a:lvl2pPr>
            <a:lvl3pPr marL="1042873" indent="0">
              <a:buNone/>
              <a:defRPr sz="2700"/>
            </a:lvl3pPr>
            <a:lvl4pPr marL="1564310" indent="0">
              <a:buNone/>
              <a:defRPr sz="2300"/>
            </a:lvl4pPr>
            <a:lvl5pPr marL="2085746" indent="0">
              <a:buNone/>
              <a:defRPr sz="2300"/>
            </a:lvl5pPr>
            <a:lvl6pPr marL="2607183" indent="0">
              <a:buNone/>
              <a:defRPr sz="2300"/>
            </a:lvl6pPr>
            <a:lvl7pPr marL="3128620" indent="0">
              <a:buNone/>
              <a:defRPr sz="2300"/>
            </a:lvl7pPr>
            <a:lvl8pPr marL="3650056" indent="0">
              <a:buNone/>
              <a:defRPr sz="2300"/>
            </a:lvl8pPr>
            <a:lvl9pPr marL="4171493" indent="0">
              <a:buNone/>
              <a:defRPr sz="23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095048" y="5918981"/>
            <a:ext cx="6413183" cy="887584"/>
          </a:xfrm>
        </p:spPr>
        <p:txBody>
          <a:bodyPr/>
          <a:lstStyle>
            <a:lvl1pPr marL="0" indent="0">
              <a:buNone/>
              <a:defRPr sz="1600"/>
            </a:lvl1pPr>
            <a:lvl2pPr marL="521437" indent="0">
              <a:buNone/>
              <a:defRPr sz="1400"/>
            </a:lvl2pPr>
            <a:lvl3pPr marL="1042873" indent="0">
              <a:buNone/>
              <a:defRPr sz="1100"/>
            </a:lvl3pPr>
            <a:lvl4pPr marL="1564310" indent="0">
              <a:buNone/>
              <a:defRPr sz="1000"/>
            </a:lvl4pPr>
            <a:lvl5pPr marL="2085746" indent="0">
              <a:buNone/>
              <a:defRPr sz="1000"/>
            </a:lvl5pPr>
            <a:lvl6pPr marL="2607183" indent="0">
              <a:buNone/>
              <a:defRPr sz="1000"/>
            </a:lvl6pPr>
            <a:lvl7pPr marL="3128620" indent="0">
              <a:buNone/>
              <a:defRPr sz="1000"/>
            </a:lvl7pPr>
            <a:lvl8pPr marL="3650056" indent="0">
              <a:buNone/>
              <a:defRPr sz="1000"/>
            </a:lvl8pPr>
            <a:lvl9pPr marL="4171493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624F8-E4B8-C045-9FF5-560EB80A6A3C}" type="datetimeFigureOut">
              <a:rPr lang="es-ES" smtClean="0"/>
              <a:pPr/>
              <a:t>28/02/2020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065F2-476E-4946-94B4-C330514224B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866217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534432" y="302865"/>
            <a:ext cx="9619774" cy="1260475"/>
          </a:xfrm>
          <a:prstGeom prst="rect">
            <a:avLst/>
          </a:prstGeom>
        </p:spPr>
        <p:txBody>
          <a:bodyPr vert="horz" lIns="104287" tIns="52144" rIns="104287" bIns="52144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34432" y="1764666"/>
            <a:ext cx="9619774" cy="4991131"/>
          </a:xfrm>
          <a:prstGeom prst="rect">
            <a:avLst/>
          </a:prstGeom>
        </p:spPr>
        <p:txBody>
          <a:bodyPr vert="horz" lIns="104287" tIns="52144" rIns="104287" bIns="52144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 vert="horz" lIns="104287" tIns="52144" rIns="104287" bIns="5214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624F8-E4B8-C045-9FF5-560EB80A6A3C}" type="datetimeFigureOut">
              <a:rPr lang="es-ES" smtClean="0"/>
              <a:pPr/>
              <a:t>28/02/2020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 vert="horz" lIns="104287" tIns="52144" rIns="104287" bIns="5214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7660190" y="7009642"/>
            <a:ext cx="2494016" cy="402652"/>
          </a:xfrm>
          <a:prstGeom prst="rect">
            <a:avLst/>
          </a:prstGeom>
        </p:spPr>
        <p:txBody>
          <a:bodyPr vert="horz" lIns="104287" tIns="52144" rIns="104287" bIns="5214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065F2-476E-4946-94B4-C330514224B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724051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21437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077" indent="-391077" algn="l" defTabSz="521437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47334" indent="-325898" algn="l" defTabSz="521437" rtl="0" eaLnBrk="1" latinLnBrk="0" hangingPunct="1">
        <a:spcBef>
          <a:spcPct val="20000"/>
        </a:spcBef>
        <a:buFont typeface="Arial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592" indent="-260718" algn="l" defTabSz="521437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028" indent="-260718" algn="l" defTabSz="521437" rtl="0" eaLnBrk="1" latinLnBrk="0" hangingPunct="1">
        <a:spcBef>
          <a:spcPct val="20000"/>
        </a:spcBef>
        <a:buFont typeface="Arial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465" indent="-260718" algn="l" defTabSz="521437" rtl="0" eaLnBrk="1" latinLnBrk="0" hangingPunct="1">
        <a:spcBef>
          <a:spcPct val="20000"/>
        </a:spcBef>
        <a:buFont typeface="Arial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7901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338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0775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211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437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87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31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5746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18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862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056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149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727" y="6618044"/>
            <a:ext cx="10657184" cy="944805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s-ES" sz="3500" b="1" dirty="0">
                <a:solidFill>
                  <a:srgbClr val="C00000"/>
                </a:solidFill>
                <a:latin typeface=""/>
              </a:rPr>
              <a:t>Información Técnica</a:t>
            </a:r>
          </a:p>
          <a:p>
            <a:pPr marL="0" indent="0" algn="ctr">
              <a:buNone/>
            </a:pPr>
            <a:r>
              <a:rPr lang="es-ES" sz="3500" b="1" dirty="0">
                <a:solidFill>
                  <a:srgbClr val="C00000"/>
                </a:solidFill>
                <a:latin typeface=""/>
              </a:rPr>
              <a:t>Campeonato de España de Duatlón por Relevos Mixtos - Alcobendas</a:t>
            </a:r>
          </a:p>
        </p:txBody>
      </p:sp>
    </p:spTree>
    <p:extLst>
      <p:ext uri="{BB962C8B-B14F-4D97-AF65-F5344CB8AC3E}">
        <p14:creationId xmlns:p14="http://schemas.microsoft.com/office/powerpoint/2010/main" xmlns="" val="141621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8608" y="2141034"/>
            <a:ext cx="9211423" cy="4419700"/>
          </a:xfrm>
        </p:spPr>
        <p:txBody>
          <a:bodyPr anchor="ctr" anchorCtr="0">
            <a:normAutofit/>
          </a:bodyPr>
          <a:lstStyle/>
          <a:p>
            <a:pPr marL="0" indent="0"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None/>
            </a:pPr>
            <a:r>
              <a:rPr lang="es-ES" sz="3200" dirty="0">
                <a:solidFill>
                  <a:srgbClr val="C00000"/>
                </a:solidFill>
                <a:latin typeface="Roboto" panose="02000000000000000000"/>
              </a:rPr>
              <a:t>Cuando el deportista vaya a realizar el control de material, los oficiales revisarán:</a:t>
            </a:r>
          </a:p>
          <a:p>
            <a:pPr lvl="1"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2800" dirty="0">
                <a:solidFill>
                  <a:srgbClr val="C00000"/>
                </a:solidFill>
                <a:latin typeface="Roboto" panose="02000000000000000000"/>
              </a:rPr>
              <a:t>Bicicleta que se ajuste a las especificaciones del reglamento de </a:t>
            </a:r>
            <a:r>
              <a:rPr lang="es-ES" sz="2800" dirty="0" smtClean="0">
                <a:solidFill>
                  <a:srgbClr val="C00000"/>
                </a:solidFill>
                <a:latin typeface="Roboto" panose="02000000000000000000"/>
              </a:rPr>
              <a:t>competiciones</a:t>
            </a:r>
            <a:endParaRPr lang="es-ES" sz="2800" dirty="0">
              <a:solidFill>
                <a:srgbClr val="C00000"/>
              </a:solidFill>
              <a:latin typeface="Roboto" panose="02000000000000000000"/>
            </a:endParaRPr>
          </a:p>
          <a:p>
            <a:pPr lvl="1"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2800" dirty="0">
                <a:solidFill>
                  <a:srgbClr val="C00000"/>
                </a:solidFill>
                <a:latin typeface="Roboto" panose="02000000000000000000"/>
              </a:rPr>
              <a:t>Casco</a:t>
            </a:r>
          </a:p>
          <a:p>
            <a:pPr lvl="1"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2800" dirty="0">
                <a:solidFill>
                  <a:srgbClr val="C00000"/>
                </a:solidFill>
                <a:latin typeface="Roboto" panose="02000000000000000000"/>
              </a:rPr>
              <a:t>Dorsales</a:t>
            </a:r>
            <a:endParaRPr lang="es-ES" sz="3200" dirty="0">
              <a:solidFill>
                <a:srgbClr val="C00000"/>
              </a:solidFill>
              <a:latin typeface="Roboto" panose="0200000000000000000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1BAC1E93-561B-4AEB-B8F7-44821BEEF77B}"/>
              </a:ext>
            </a:extLst>
          </p:cNvPr>
          <p:cNvSpPr txBox="1"/>
          <p:nvPr/>
        </p:nvSpPr>
        <p:spPr>
          <a:xfrm>
            <a:off x="4103370" y="218458"/>
            <a:ext cx="63008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rgbClr val="C00000"/>
                </a:solidFill>
                <a:latin typeface=""/>
              </a:rPr>
              <a:t>Procedimientos en el control de material</a:t>
            </a:r>
          </a:p>
        </p:txBody>
      </p:sp>
    </p:spTree>
    <p:extLst>
      <p:ext uri="{BB962C8B-B14F-4D97-AF65-F5344CB8AC3E}">
        <p14:creationId xmlns:p14="http://schemas.microsoft.com/office/powerpoint/2010/main" xmlns="" val="196359685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8608" y="2419815"/>
            <a:ext cx="9211423" cy="4140918"/>
          </a:xfrm>
        </p:spPr>
        <p:txBody>
          <a:bodyPr anchor="ctr" anchorCtr="0">
            <a:normAutofit fontScale="92500" lnSpcReduction="20000"/>
          </a:bodyPr>
          <a:lstStyle/>
          <a:p>
            <a:pPr algn="just">
              <a:lnSpc>
                <a:spcPct val="80000"/>
              </a:lnSpc>
              <a:spcBef>
                <a:spcPts val="1985"/>
              </a:spcBef>
              <a:spcAft>
                <a:spcPts val="1985"/>
              </a:spcAft>
              <a:buBlip>
                <a:blip r:embed="rId4"/>
              </a:buBlip>
            </a:pPr>
            <a:r>
              <a:rPr lang="es-ES" sz="3200" dirty="0">
                <a:solidFill>
                  <a:srgbClr val="C00000"/>
                </a:solidFill>
                <a:latin typeface="Roboto"/>
              </a:rPr>
              <a:t>Todos los deportistas deberán estar preparados para la presentación 15 minutos antes de cada salida</a:t>
            </a:r>
          </a:p>
          <a:p>
            <a:pPr algn="just">
              <a:lnSpc>
                <a:spcPct val="80000"/>
              </a:lnSpc>
              <a:spcBef>
                <a:spcPts val="1985"/>
              </a:spcBef>
              <a:spcAft>
                <a:spcPts val="1985"/>
              </a:spcAft>
              <a:buBlip>
                <a:blip r:embed="rId4"/>
              </a:buBlip>
            </a:pPr>
            <a:r>
              <a:rPr lang="es-ES" sz="3200" dirty="0">
                <a:solidFill>
                  <a:srgbClr val="C00000"/>
                </a:solidFill>
                <a:latin typeface="Roboto"/>
              </a:rPr>
              <a:t>Una vez alineados por los oficiales, procederán hacia la zona de salida</a:t>
            </a:r>
          </a:p>
          <a:p>
            <a:pPr algn="just">
              <a:lnSpc>
                <a:spcPct val="80000"/>
              </a:lnSpc>
              <a:spcBef>
                <a:spcPts val="1985"/>
              </a:spcBef>
              <a:spcAft>
                <a:spcPts val="1985"/>
              </a:spcAft>
              <a:buBlip>
                <a:blip r:embed="rId4"/>
              </a:buBlip>
            </a:pPr>
            <a:r>
              <a:rPr lang="es-ES" sz="3200" dirty="0">
                <a:solidFill>
                  <a:srgbClr val="C00000"/>
                </a:solidFill>
                <a:latin typeface="Roboto"/>
              </a:rPr>
              <a:t>La presentación se hará por equipos y cada equipo se colocará en fila en la línea de salida</a:t>
            </a:r>
          </a:p>
          <a:p>
            <a:pPr algn="just">
              <a:lnSpc>
                <a:spcPct val="80000"/>
              </a:lnSpc>
              <a:spcBef>
                <a:spcPts val="1985"/>
              </a:spcBef>
              <a:spcAft>
                <a:spcPts val="1985"/>
              </a:spcAft>
              <a:buBlip>
                <a:blip r:embed="rId4"/>
              </a:buBlip>
            </a:pPr>
            <a:r>
              <a:rPr lang="es-ES" sz="3200" dirty="0">
                <a:solidFill>
                  <a:srgbClr val="C00000"/>
                </a:solidFill>
                <a:latin typeface="Roboto"/>
              </a:rPr>
              <a:t>La salida se realizará debajo del arco de salida, y bajo las indicaciones de los oficiales de salida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F11408E7-2DEC-4486-9719-DB84F083E37F}"/>
              </a:ext>
            </a:extLst>
          </p:cNvPr>
          <p:cNvSpPr txBox="1"/>
          <p:nvPr/>
        </p:nvSpPr>
        <p:spPr>
          <a:xfrm>
            <a:off x="5200651" y="218458"/>
            <a:ext cx="520357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rgbClr val="C00000"/>
                </a:solidFill>
                <a:latin typeface=""/>
              </a:rPr>
              <a:t>Procedimientos previos a la salida</a:t>
            </a:r>
          </a:p>
        </p:txBody>
      </p:sp>
    </p:spTree>
    <p:extLst>
      <p:ext uri="{BB962C8B-B14F-4D97-AF65-F5344CB8AC3E}">
        <p14:creationId xmlns:p14="http://schemas.microsoft.com/office/powerpoint/2010/main" xmlns="" val="61197319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8608" y="2141034"/>
            <a:ext cx="9211423" cy="4419700"/>
          </a:xfrm>
        </p:spPr>
        <p:txBody>
          <a:bodyPr anchor="ctr" anchorCtr="0">
            <a:normAutofit/>
          </a:bodyPr>
          <a:lstStyle/>
          <a:p>
            <a:pPr algn="just">
              <a:lnSpc>
                <a:spcPct val="80000"/>
              </a:lnSpc>
              <a:spcBef>
                <a:spcPts val="1323"/>
              </a:spcBef>
              <a:spcAft>
                <a:spcPts val="1323"/>
              </a:spcAft>
              <a:buBlip>
                <a:blip r:embed="rId4"/>
              </a:buBlip>
            </a:pPr>
            <a:r>
              <a:rPr lang="es-ES" sz="3200" dirty="0">
                <a:solidFill>
                  <a:srgbClr val="C00000"/>
                </a:solidFill>
                <a:latin typeface="Roboto"/>
              </a:rPr>
              <a:t>Una vez los deportistas estén todos en posición</a:t>
            </a:r>
          </a:p>
          <a:p>
            <a:pPr algn="just">
              <a:lnSpc>
                <a:spcPct val="80000"/>
              </a:lnSpc>
              <a:spcBef>
                <a:spcPts val="1323"/>
              </a:spcBef>
              <a:spcAft>
                <a:spcPts val="1323"/>
              </a:spcAft>
              <a:buBlip>
                <a:blip r:embed="rId4"/>
              </a:buBlip>
            </a:pPr>
            <a:r>
              <a:rPr lang="es-ES" sz="3200" dirty="0">
                <a:solidFill>
                  <a:srgbClr val="C00000"/>
                </a:solidFill>
                <a:latin typeface="Roboto"/>
              </a:rPr>
              <a:t>La salida se dará en cualquier momento una vez el Delegado Técnico diga “A sus puestos”</a:t>
            </a:r>
          </a:p>
          <a:p>
            <a:pPr algn="just">
              <a:lnSpc>
                <a:spcPct val="80000"/>
              </a:lnSpc>
              <a:spcBef>
                <a:spcPts val="1323"/>
              </a:spcBef>
              <a:spcAft>
                <a:spcPts val="1323"/>
              </a:spcAft>
              <a:buBlip>
                <a:blip r:embed="rId4"/>
              </a:buBlip>
            </a:pPr>
            <a:r>
              <a:rPr lang="es-ES" sz="3200" dirty="0">
                <a:solidFill>
                  <a:srgbClr val="C00000"/>
                </a:solidFill>
                <a:latin typeface="Roboto"/>
              </a:rPr>
              <a:t>Con una bocina de gas, se dará la salida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89822470-3CCA-4281-94C3-FFD614C85A7A}"/>
              </a:ext>
            </a:extLst>
          </p:cNvPr>
          <p:cNvSpPr txBox="1"/>
          <p:nvPr/>
        </p:nvSpPr>
        <p:spPr>
          <a:xfrm>
            <a:off x="6865643" y="218458"/>
            <a:ext cx="35385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rgbClr val="C00000"/>
                </a:solidFill>
                <a:latin typeface=""/>
              </a:rPr>
              <a:t>Procedimientos de salida</a:t>
            </a:r>
          </a:p>
        </p:txBody>
      </p:sp>
    </p:spTree>
    <p:extLst>
      <p:ext uri="{BB962C8B-B14F-4D97-AF65-F5344CB8AC3E}">
        <p14:creationId xmlns:p14="http://schemas.microsoft.com/office/powerpoint/2010/main" xmlns="" val="77750281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8608" y="2308302"/>
            <a:ext cx="9211423" cy="4252432"/>
          </a:xfrm>
        </p:spPr>
        <p:txBody>
          <a:bodyPr anchor="ctr" anchorCtr="0">
            <a:normAutofit/>
          </a:bodyPr>
          <a:lstStyle/>
          <a:p>
            <a:pPr marL="0" indent="0"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None/>
            </a:pPr>
            <a:r>
              <a:rPr lang="es-ES" sz="2800" dirty="0">
                <a:solidFill>
                  <a:srgbClr val="C00000"/>
                </a:solidFill>
                <a:latin typeface="Roboto"/>
              </a:rPr>
              <a:t>Ejemplo 1</a:t>
            </a:r>
          </a:p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2800" dirty="0">
                <a:solidFill>
                  <a:srgbClr val="C00000"/>
                </a:solidFill>
                <a:latin typeface="Roboto"/>
              </a:rPr>
              <a:t>Sonará varias veces la bocina</a:t>
            </a:r>
          </a:p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2800" dirty="0">
                <a:solidFill>
                  <a:srgbClr val="C00000"/>
                </a:solidFill>
                <a:latin typeface="Roboto"/>
              </a:rPr>
              <a:t>Todos los atletas deberán regresar a la zona de salida</a:t>
            </a:r>
          </a:p>
          <a:p>
            <a:pPr marL="0" indent="0"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None/>
            </a:pPr>
            <a:endParaRPr lang="es-ES" sz="2800" dirty="0">
              <a:solidFill>
                <a:srgbClr val="C00000"/>
              </a:solidFill>
              <a:latin typeface="Roboto"/>
            </a:endParaRPr>
          </a:p>
          <a:p>
            <a:pPr marL="0" indent="0"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None/>
            </a:pPr>
            <a:r>
              <a:rPr lang="es-ES" sz="2800" dirty="0">
                <a:solidFill>
                  <a:srgbClr val="C00000"/>
                </a:solidFill>
                <a:latin typeface="Roboto"/>
              </a:rPr>
              <a:t>Ejemplo 2</a:t>
            </a:r>
          </a:p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2800" dirty="0">
                <a:solidFill>
                  <a:srgbClr val="C00000"/>
                </a:solidFill>
                <a:latin typeface="Roboto"/>
              </a:rPr>
              <a:t>Si alguien sale antes de la bocina y el resto de los atletas lo hacen con la bocina, el atleta que ha provocado la salida nula tendrá una penalización de 10 segundos en la Primera Transición</a:t>
            </a:r>
          </a:p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5"/>
              </a:buBlip>
            </a:pPr>
            <a:endParaRPr lang="es-ES" sz="2800" dirty="0">
              <a:solidFill>
                <a:srgbClr val="C00000"/>
              </a:solidFill>
              <a:latin typeface="Roboto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A44D029B-9768-4796-ADBC-D3A3FEE9E914}"/>
              </a:ext>
            </a:extLst>
          </p:cNvPr>
          <p:cNvSpPr txBox="1"/>
          <p:nvPr/>
        </p:nvSpPr>
        <p:spPr>
          <a:xfrm>
            <a:off x="6865643" y="218458"/>
            <a:ext cx="35385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rgbClr val="C00000"/>
                </a:solidFill>
                <a:latin typeface=""/>
              </a:rPr>
              <a:t>Salida nula</a:t>
            </a:r>
          </a:p>
        </p:txBody>
      </p:sp>
    </p:spTree>
    <p:extLst>
      <p:ext uri="{BB962C8B-B14F-4D97-AF65-F5344CB8AC3E}">
        <p14:creationId xmlns:p14="http://schemas.microsoft.com/office/powerpoint/2010/main" xmlns="" val="128626943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1450" y="1840230"/>
            <a:ext cx="10321290" cy="4720503"/>
          </a:xfrm>
        </p:spPr>
        <p:txBody>
          <a:bodyPr anchor="ctr" anchorCtr="0">
            <a:normAutofit fontScale="92500" lnSpcReduction="10000"/>
          </a:bodyPr>
          <a:lstStyle/>
          <a:p>
            <a:pPr marL="0" indent="0"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None/>
            </a:pPr>
            <a:r>
              <a:rPr lang="es-ES" sz="3088" b="1" dirty="0">
                <a:solidFill>
                  <a:srgbClr val="C00000"/>
                </a:solidFill>
                <a:latin typeface="Roboto"/>
              </a:rPr>
              <a:t>Carrera a pie #1</a:t>
            </a:r>
          </a:p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None/>
            </a:pPr>
            <a:r>
              <a:rPr lang="es-ES" sz="2800" dirty="0">
                <a:solidFill>
                  <a:srgbClr val="C00000"/>
                </a:solidFill>
                <a:latin typeface="Roboto"/>
              </a:rPr>
              <a:t>2 vueltas de 980 m</a:t>
            </a:r>
          </a:p>
          <a:p>
            <a:pPr marL="0" indent="0"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None/>
            </a:pPr>
            <a:endParaRPr lang="es-ES" sz="3088" dirty="0">
              <a:solidFill>
                <a:srgbClr val="C00000"/>
              </a:solidFill>
              <a:latin typeface="Roboto"/>
            </a:endParaRPr>
          </a:p>
          <a:p>
            <a:pPr marL="0" indent="0"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None/>
            </a:pPr>
            <a:r>
              <a:rPr lang="es-ES" sz="3088" b="1" dirty="0">
                <a:solidFill>
                  <a:srgbClr val="C00000"/>
                </a:solidFill>
                <a:latin typeface="Roboto"/>
              </a:rPr>
              <a:t>Ciclismo</a:t>
            </a:r>
          </a:p>
          <a:p>
            <a:pPr marL="0" indent="0"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None/>
            </a:pPr>
            <a:r>
              <a:rPr lang="es-ES" sz="3088" dirty="0">
                <a:solidFill>
                  <a:srgbClr val="C00000"/>
                </a:solidFill>
                <a:latin typeface="Roboto"/>
              </a:rPr>
              <a:t>1 vuelta de 5,24 km</a:t>
            </a:r>
          </a:p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endParaRPr lang="es-ES" sz="3088" dirty="0">
              <a:solidFill>
                <a:srgbClr val="C00000"/>
              </a:solidFill>
              <a:latin typeface="Roboto"/>
            </a:endParaRPr>
          </a:p>
          <a:p>
            <a:pPr marL="0" indent="0"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None/>
            </a:pPr>
            <a:r>
              <a:rPr lang="es-ES" sz="3088" b="1" dirty="0">
                <a:solidFill>
                  <a:srgbClr val="C00000"/>
                </a:solidFill>
                <a:latin typeface="Roboto"/>
              </a:rPr>
              <a:t>Carrera a pie #2</a:t>
            </a:r>
          </a:p>
          <a:p>
            <a:pPr marL="0" indent="0"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None/>
            </a:pPr>
            <a:r>
              <a:rPr lang="es-ES" sz="3088" dirty="0">
                <a:solidFill>
                  <a:srgbClr val="C00000"/>
                </a:solidFill>
                <a:latin typeface="Roboto"/>
              </a:rPr>
              <a:t>1 vuelta de 1 km</a:t>
            </a:r>
          </a:p>
          <a:p>
            <a:pPr marL="0" indent="0"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None/>
            </a:pPr>
            <a:r>
              <a:rPr lang="es-ES" sz="3088" dirty="0">
                <a:solidFill>
                  <a:srgbClr val="C00000"/>
                </a:solidFill>
                <a:latin typeface="Roboto"/>
              </a:rPr>
              <a:t>	</a:t>
            </a:r>
          </a:p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endParaRPr lang="es-ES" sz="3088" dirty="0">
              <a:solidFill>
                <a:srgbClr val="C00000"/>
              </a:solidFill>
              <a:latin typeface="Roboto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DCFBF760-5076-45C0-BA4E-2CF129E96672}"/>
              </a:ext>
            </a:extLst>
          </p:cNvPr>
          <p:cNvSpPr txBox="1"/>
          <p:nvPr/>
        </p:nvSpPr>
        <p:spPr>
          <a:xfrm>
            <a:off x="6865643" y="218458"/>
            <a:ext cx="35385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rgbClr val="C00000"/>
                </a:solidFill>
                <a:latin typeface=""/>
              </a:rPr>
              <a:t>Recorridos</a:t>
            </a:r>
          </a:p>
        </p:txBody>
      </p:sp>
    </p:spTree>
    <p:extLst>
      <p:ext uri="{BB962C8B-B14F-4D97-AF65-F5344CB8AC3E}">
        <p14:creationId xmlns:p14="http://schemas.microsoft.com/office/powerpoint/2010/main" xmlns="" val="168392830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8608" y="2118732"/>
            <a:ext cx="9211423" cy="4442002"/>
          </a:xfrm>
        </p:spPr>
        <p:txBody>
          <a:bodyPr anchor="ctr" anchorCtr="0">
            <a:normAutofit/>
          </a:bodyPr>
          <a:lstStyle/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3200" dirty="0">
                <a:solidFill>
                  <a:srgbClr val="C00000"/>
                </a:solidFill>
                <a:latin typeface="Roboto"/>
              </a:rPr>
              <a:t>2 vueltas de 980 m</a:t>
            </a:r>
          </a:p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3200" dirty="0">
                <a:solidFill>
                  <a:srgbClr val="C00000"/>
                </a:solidFill>
                <a:latin typeface="Roboto"/>
              </a:rPr>
              <a:t>La carrera a pie se realizará en sentido horario</a:t>
            </a:r>
          </a:p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3200" dirty="0">
                <a:solidFill>
                  <a:srgbClr val="C00000"/>
                </a:solidFill>
                <a:latin typeface="Roboto"/>
              </a:rPr>
              <a:t>El Circuito discurre por asfalto y pista dentro del parque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57EC877E-257C-4C8F-9A38-CE7558DDC479}"/>
              </a:ext>
            </a:extLst>
          </p:cNvPr>
          <p:cNvSpPr txBox="1"/>
          <p:nvPr/>
        </p:nvSpPr>
        <p:spPr>
          <a:xfrm>
            <a:off x="6865643" y="218458"/>
            <a:ext cx="35385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rgbClr val="C00000"/>
                </a:solidFill>
                <a:latin typeface=""/>
              </a:rPr>
              <a:t>Carrera a pie #1</a:t>
            </a:r>
          </a:p>
        </p:txBody>
      </p:sp>
    </p:spTree>
    <p:extLst>
      <p:ext uri="{BB962C8B-B14F-4D97-AF65-F5344CB8AC3E}">
        <p14:creationId xmlns:p14="http://schemas.microsoft.com/office/powerpoint/2010/main" xmlns="" val="397015972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733E7DFA-21F4-4D85-8612-F0C00CB918BC}"/>
              </a:ext>
            </a:extLst>
          </p:cNvPr>
          <p:cNvSpPr txBox="1"/>
          <p:nvPr/>
        </p:nvSpPr>
        <p:spPr>
          <a:xfrm>
            <a:off x="6865643" y="218458"/>
            <a:ext cx="35385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rgbClr val="C00000"/>
                </a:solidFill>
                <a:latin typeface=""/>
              </a:rPr>
              <a:t>Carrera a pie #1</a:t>
            </a:r>
          </a:p>
        </p:txBody>
      </p:sp>
      <p:sp>
        <p:nvSpPr>
          <p:cNvPr id="7" name="object 3"/>
          <p:cNvSpPr txBox="1"/>
          <p:nvPr/>
        </p:nvSpPr>
        <p:spPr>
          <a:xfrm>
            <a:off x="8942329" y="784628"/>
            <a:ext cx="1374775" cy="218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75"/>
              </a:lnSpc>
            </a:pPr>
            <a:r>
              <a:rPr sz="1400" spc="75" dirty="0">
                <a:solidFill>
                  <a:srgbClr val="BFBFBF"/>
                </a:solidFill>
                <a:latin typeface="Times New Roman"/>
                <a:cs typeface="Times New Roman"/>
              </a:rPr>
              <a:t>1</a:t>
            </a:r>
            <a:r>
              <a:rPr sz="1400" spc="30" dirty="0">
                <a:solidFill>
                  <a:srgbClr val="BFBFB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BFBFBF"/>
                </a:solidFill>
                <a:latin typeface="Times New Roman"/>
                <a:cs typeface="Times New Roman"/>
              </a:rPr>
              <a:t>v</a:t>
            </a:r>
            <a:r>
              <a:rPr sz="1400" spc="80" dirty="0">
                <a:solidFill>
                  <a:srgbClr val="BFBFBF"/>
                </a:solidFill>
                <a:latin typeface="Times New Roman"/>
                <a:cs typeface="Times New Roman"/>
              </a:rPr>
              <a:t>u</a:t>
            </a:r>
            <a:r>
              <a:rPr sz="1400" spc="145" dirty="0">
                <a:solidFill>
                  <a:srgbClr val="BFBFBF"/>
                </a:solidFill>
                <a:latin typeface="Times New Roman"/>
                <a:cs typeface="Times New Roman"/>
              </a:rPr>
              <a:t>e</a:t>
            </a:r>
            <a:r>
              <a:rPr sz="1400" spc="-70" dirty="0">
                <a:solidFill>
                  <a:srgbClr val="BFBFBF"/>
                </a:solidFill>
                <a:latin typeface="Times New Roman"/>
                <a:cs typeface="Times New Roman"/>
              </a:rPr>
              <a:t>l</a:t>
            </a:r>
            <a:r>
              <a:rPr sz="1400" spc="-5" dirty="0">
                <a:solidFill>
                  <a:srgbClr val="BFBFBF"/>
                </a:solidFill>
                <a:latin typeface="Times New Roman"/>
                <a:cs typeface="Times New Roman"/>
              </a:rPr>
              <a:t>t</a:t>
            </a:r>
            <a:r>
              <a:rPr sz="1400" spc="155" dirty="0">
                <a:solidFill>
                  <a:srgbClr val="BFBFBF"/>
                </a:solidFill>
                <a:latin typeface="Times New Roman"/>
                <a:cs typeface="Times New Roman"/>
              </a:rPr>
              <a:t>a</a:t>
            </a:r>
            <a:r>
              <a:rPr sz="1400" spc="5" dirty="0">
                <a:solidFill>
                  <a:srgbClr val="BFBFB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BFBFBF"/>
                </a:solidFill>
                <a:latin typeface="Times New Roman"/>
                <a:cs typeface="Times New Roman"/>
              </a:rPr>
              <a:t>x</a:t>
            </a:r>
            <a:r>
              <a:rPr sz="1400" spc="25" dirty="0">
                <a:solidFill>
                  <a:srgbClr val="BFBFBF"/>
                </a:solidFill>
                <a:latin typeface="Times New Roman"/>
                <a:cs typeface="Times New Roman"/>
              </a:rPr>
              <a:t> </a:t>
            </a:r>
            <a:r>
              <a:rPr sz="1400" spc="80" dirty="0">
                <a:solidFill>
                  <a:srgbClr val="BFBFBF"/>
                </a:solidFill>
                <a:latin typeface="Times New Roman"/>
                <a:cs typeface="Times New Roman"/>
              </a:rPr>
              <a:t>9</a:t>
            </a:r>
            <a:r>
              <a:rPr lang="es-ES" sz="1400" spc="80" dirty="0">
                <a:solidFill>
                  <a:srgbClr val="BFBFBF"/>
                </a:solidFill>
                <a:latin typeface="Times New Roman"/>
                <a:cs typeface="Times New Roman"/>
              </a:rPr>
              <a:t>8</a:t>
            </a:r>
            <a:r>
              <a:rPr sz="1400" spc="75" dirty="0">
                <a:solidFill>
                  <a:srgbClr val="BFBFBF"/>
                </a:solidFill>
                <a:latin typeface="Times New Roman"/>
                <a:cs typeface="Times New Roman"/>
              </a:rPr>
              <a:t>0</a:t>
            </a:r>
            <a:r>
              <a:rPr sz="1400" spc="20" dirty="0">
                <a:solidFill>
                  <a:srgbClr val="BFBFBF"/>
                </a:solidFill>
                <a:latin typeface="Times New Roman"/>
                <a:cs typeface="Times New Roman"/>
              </a:rPr>
              <a:t> </a:t>
            </a:r>
            <a:r>
              <a:rPr sz="1400" spc="70" dirty="0">
                <a:solidFill>
                  <a:srgbClr val="BFBFBF"/>
                </a:solidFill>
                <a:latin typeface="Times New Roman"/>
                <a:cs typeface="Times New Roman"/>
              </a:rPr>
              <a:t>m</a:t>
            </a:r>
            <a:r>
              <a:rPr sz="1400" spc="35" dirty="0">
                <a:solidFill>
                  <a:srgbClr val="BFBFBF"/>
                </a:solidFill>
                <a:latin typeface="Times New Roman"/>
                <a:cs typeface="Times New Roman"/>
              </a:rPr>
              <a:t>.</a:t>
            </a:r>
            <a:endParaRPr sz="1400" dirty="0">
              <a:latin typeface="Times New Roman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5930" y="1509713"/>
            <a:ext cx="9879921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1732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733E7DFA-21F4-4D85-8612-F0C00CB918BC}"/>
              </a:ext>
            </a:extLst>
          </p:cNvPr>
          <p:cNvSpPr txBox="1"/>
          <p:nvPr/>
        </p:nvSpPr>
        <p:spPr>
          <a:xfrm>
            <a:off x="6865643" y="218458"/>
            <a:ext cx="35385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rgbClr val="C00000"/>
                </a:solidFill>
                <a:latin typeface=""/>
              </a:rPr>
              <a:t>Carrera a pie #2</a:t>
            </a:r>
          </a:p>
        </p:txBody>
      </p:sp>
      <p:sp>
        <p:nvSpPr>
          <p:cNvPr id="6" name="object 3"/>
          <p:cNvSpPr txBox="1"/>
          <p:nvPr/>
        </p:nvSpPr>
        <p:spPr>
          <a:xfrm>
            <a:off x="8951470" y="784628"/>
            <a:ext cx="1367155" cy="218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75"/>
              </a:lnSpc>
            </a:pPr>
            <a:r>
              <a:rPr sz="1400" spc="75" dirty="0">
                <a:solidFill>
                  <a:srgbClr val="BFBFBF"/>
                </a:solidFill>
                <a:latin typeface="Times New Roman"/>
                <a:cs typeface="Times New Roman"/>
              </a:rPr>
              <a:t>1</a:t>
            </a:r>
            <a:r>
              <a:rPr sz="1400" spc="30" dirty="0">
                <a:solidFill>
                  <a:srgbClr val="BFBFB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BFBFBF"/>
                </a:solidFill>
                <a:latin typeface="Times New Roman"/>
                <a:cs typeface="Times New Roman"/>
              </a:rPr>
              <a:t>v</a:t>
            </a:r>
            <a:r>
              <a:rPr sz="1400" spc="80" dirty="0">
                <a:solidFill>
                  <a:srgbClr val="BFBFBF"/>
                </a:solidFill>
                <a:latin typeface="Times New Roman"/>
                <a:cs typeface="Times New Roman"/>
              </a:rPr>
              <a:t>u</a:t>
            </a:r>
            <a:r>
              <a:rPr sz="1400" spc="145" dirty="0">
                <a:solidFill>
                  <a:srgbClr val="BFBFBF"/>
                </a:solidFill>
                <a:latin typeface="Times New Roman"/>
                <a:cs typeface="Times New Roman"/>
              </a:rPr>
              <a:t>e</a:t>
            </a:r>
            <a:r>
              <a:rPr sz="1400" spc="-70" dirty="0">
                <a:solidFill>
                  <a:srgbClr val="BFBFBF"/>
                </a:solidFill>
                <a:latin typeface="Times New Roman"/>
                <a:cs typeface="Times New Roman"/>
              </a:rPr>
              <a:t>l</a:t>
            </a:r>
            <a:r>
              <a:rPr sz="1400" spc="-5" dirty="0">
                <a:solidFill>
                  <a:srgbClr val="BFBFBF"/>
                </a:solidFill>
                <a:latin typeface="Times New Roman"/>
                <a:cs typeface="Times New Roman"/>
              </a:rPr>
              <a:t>t</a:t>
            </a:r>
            <a:r>
              <a:rPr sz="1400" spc="155" dirty="0">
                <a:solidFill>
                  <a:srgbClr val="BFBFBF"/>
                </a:solidFill>
                <a:latin typeface="Times New Roman"/>
                <a:cs typeface="Times New Roman"/>
              </a:rPr>
              <a:t>a</a:t>
            </a:r>
            <a:r>
              <a:rPr sz="1400" spc="5" dirty="0">
                <a:solidFill>
                  <a:srgbClr val="BFBFB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BFBFBF"/>
                </a:solidFill>
                <a:latin typeface="Times New Roman"/>
                <a:cs typeface="Times New Roman"/>
              </a:rPr>
              <a:t>x</a:t>
            </a:r>
            <a:r>
              <a:rPr sz="1400" spc="25" dirty="0">
                <a:solidFill>
                  <a:srgbClr val="BFBFBF"/>
                </a:solidFill>
                <a:latin typeface="Times New Roman"/>
                <a:cs typeface="Times New Roman"/>
              </a:rPr>
              <a:t> </a:t>
            </a:r>
            <a:r>
              <a:rPr lang="es-ES" sz="1400" spc="80" dirty="0">
                <a:solidFill>
                  <a:srgbClr val="BFBFBF"/>
                </a:solidFill>
                <a:latin typeface="Times New Roman"/>
                <a:cs typeface="Times New Roman"/>
              </a:rPr>
              <a:t>980 </a:t>
            </a:r>
            <a:r>
              <a:rPr sz="1400" spc="75" dirty="0">
                <a:solidFill>
                  <a:srgbClr val="BFBFBF"/>
                </a:solidFill>
                <a:latin typeface="Times New Roman"/>
                <a:cs typeface="Times New Roman"/>
              </a:rPr>
              <a:t>m</a:t>
            </a:r>
            <a:endParaRPr sz="1400" dirty="0">
              <a:latin typeface="Times New Roman"/>
              <a:cs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037" y="1462088"/>
            <a:ext cx="9819189" cy="582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1732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8608" y="2118732"/>
            <a:ext cx="9211423" cy="4442002"/>
          </a:xfrm>
        </p:spPr>
        <p:txBody>
          <a:bodyPr anchor="ctr" anchorCtr="0">
            <a:normAutofit lnSpcReduction="10000"/>
          </a:bodyPr>
          <a:lstStyle/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3200" dirty="0">
                <a:solidFill>
                  <a:srgbClr val="C00000"/>
                </a:solidFill>
                <a:latin typeface="Roboto"/>
              </a:rPr>
              <a:t>Debes dirigirte a tu posición en la zona de transición</a:t>
            </a:r>
          </a:p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3200" dirty="0">
                <a:solidFill>
                  <a:srgbClr val="C00000"/>
                </a:solidFill>
                <a:latin typeface="Roboto"/>
              </a:rPr>
              <a:t>Los soportes son de barra tradicional</a:t>
            </a:r>
          </a:p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3200" dirty="0">
                <a:solidFill>
                  <a:srgbClr val="C00000"/>
                </a:solidFill>
                <a:latin typeface="Roboto"/>
              </a:rPr>
              <a:t>Las zapatillas utilizadas en la primera carrera a pie, pueden quedar fuera de la caja, siempre que vayan a ser utilizadas en la segunda carrera a pie</a:t>
            </a:r>
          </a:p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3200" dirty="0">
                <a:solidFill>
                  <a:srgbClr val="C00000"/>
                </a:solidFill>
                <a:latin typeface="Roboto"/>
              </a:rPr>
              <a:t>Una vez abrochado el casco, coge la bicicleta y dirígete a la salida de la transición donde encontrarás la línea de montaje, que se encontrará en la carretera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F79EC3C6-38CB-4FB7-86E5-48B5D925F299}"/>
              </a:ext>
            </a:extLst>
          </p:cNvPr>
          <p:cNvSpPr txBox="1"/>
          <p:nvPr/>
        </p:nvSpPr>
        <p:spPr>
          <a:xfrm>
            <a:off x="6865643" y="218458"/>
            <a:ext cx="35385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rgbClr val="C00000"/>
                </a:solidFill>
                <a:latin typeface=""/>
              </a:rPr>
              <a:t>Transición #1</a:t>
            </a:r>
          </a:p>
        </p:txBody>
      </p:sp>
    </p:spTree>
    <p:extLst>
      <p:ext uri="{BB962C8B-B14F-4D97-AF65-F5344CB8AC3E}">
        <p14:creationId xmlns:p14="http://schemas.microsoft.com/office/powerpoint/2010/main" xmlns="" val="211047690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1DB27667-D15B-4DF1-8AD4-9FF7ECF82F03}"/>
              </a:ext>
            </a:extLst>
          </p:cNvPr>
          <p:cNvSpPr txBox="1"/>
          <p:nvPr/>
        </p:nvSpPr>
        <p:spPr>
          <a:xfrm>
            <a:off x="6191251" y="218458"/>
            <a:ext cx="421297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rgbClr val="C00000"/>
                </a:solidFill>
                <a:latin typeface=""/>
              </a:rPr>
              <a:t>Transición #1 e Inicio Ciclismo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43013" y="1667310"/>
            <a:ext cx="8396286" cy="5539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0123563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B53BBCC3-3846-4ED4-A3EF-8538953A1B85}"/>
              </a:ext>
            </a:extLst>
          </p:cNvPr>
          <p:cNvSpPr txBox="1"/>
          <p:nvPr/>
        </p:nvSpPr>
        <p:spPr>
          <a:xfrm>
            <a:off x="790414" y="1637765"/>
            <a:ext cx="9128501" cy="5426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es-ES" sz="2800" dirty="0">
                <a:solidFill>
                  <a:srgbClr val="C00000"/>
                </a:solidFill>
                <a:latin typeface="Roboto" panose="02000000000000000000"/>
              </a:rPr>
              <a:t>Presentaciones</a:t>
            </a:r>
          </a:p>
          <a:p>
            <a:pPr marL="457200" indent="-45720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es-ES" sz="2800" dirty="0">
                <a:solidFill>
                  <a:srgbClr val="C00000"/>
                </a:solidFill>
                <a:latin typeface="Roboto" panose="02000000000000000000"/>
              </a:rPr>
              <a:t>Jurado de competición</a:t>
            </a:r>
          </a:p>
          <a:p>
            <a:pPr marL="457200" indent="-45720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es-ES" sz="2800" dirty="0">
                <a:solidFill>
                  <a:srgbClr val="C00000"/>
                </a:solidFill>
                <a:latin typeface="Roboto" panose="02000000000000000000"/>
              </a:rPr>
              <a:t>Plano de ubicaciones y servicios</a:t>
            </a:r>
          </a:p>
          <a:p>
            <a:pPr marL="457200" indent="-45720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es-ES" sz="2800" dirty="0">
                <a:solidFill>
                  <a:srgbClr val="C00000"/>
                </a:solidFill>
                <a:latin typeface="Roboto" panose="02000000000000000000"/>
              </a:rPr>
              <a:t>Servicios a los deportistas</a:t>
            </a:r>
          </a:p>
          <a:p>
            <a:pPr marL="457200" indent="-45720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es-ES" sz="2800" dirty="0">
                <a:solidFill>
                  <a:srgbClr val="C00000"/>
                </a:solidFill>
                <a:latin typeface="Roboto" panose="02000000000000000000"/>
              </a:rPr>
              <a:t>Horarios</a:t>
            </a:r>
          </a:p>
          <a:p>
            <a:pPr marL="457200" indent="-45720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es-ES" sz="2800" dirty="0">
                <a:solidFill>
                  <a:srgbClr val="C00000"/>
                </a:solidFill>
                <a:latin typeface="Roboto" panose="02000000000000000000"/>
              </a:rPr>
              <a:t>Reglamento de aplicación</a:t>
            </a:r>
          </a:p>
          <a:p>
            <a:pPr marL="457200" indent="-45720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es-ES" sz="2800" dirty="0">
                <a:solidFill>
                  <a:srgbClr val="C00000"/>
                </a:solidFill>
                <a:latin typeface="Roboto" panose="02000000000000000000"/>
              </a:rPr>
              <a:t>Procedimientos control de material</a:t>
            </a:r>
          </a:p>
          <a:p>
            <a:pPr marL="457200" indent="-45720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es-ES" sz="2800" dirty="0">
                <a:solidFill>
                  <a:srgbClr val="C00000"/>
                </a:solidFill>
                <a:latin typeface="Roboto" panose="02000000000000000000"/>
              </a:rPr>
              <a:t>Procedimientos de salida</a:t>
            </a:r>
          </a:p>
          <a:p>
            <a:pPr marL="457200" indent="-45720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es-ES" sz="2800" dirty="0">
                <a:solidFill>
                  <a:srgbClr val="C00000"/>
                </a:solidFill>
                <a:latin typeface="Roboto" panose="02000000000000000000"/>
              </a:rPr>
              <a:t>Recorridos</a:t>
            </a:r>
          </a:p>
          <a:p>
            <a:pPr marL="457200" indent="-45720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es-ES" sz="2800" dirty="0">
                <a:solidFill>
                  <a:srgbClr val="C00000"/>
                </a:solidFill>
                <a:latin typeface="Roboto" panose="02000000000000000000"/>
              </a:rPr>
              <a:t>Procedimientos al finalizar la competición</a:t>
            </a:r>
          </a:p>
          <a:p>
            <a:pPr marL="457200" indent="-45720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es-ES" sz="2800" dirty="0">
                <a:solidFill>
                  <a:srgbClr val="C00000"/>
                </a:solidFill>
                <a:latin typeface="Roboto" panose="02000000000000000000"/>
              </a:rPr>
              <a:t>Previsión meteorológica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F41B0AE9-04AC-4D87-9CF4-4A351E9D7B31}"/>
              </a:ext>
            </a:extLst>
          </p:cNvPr>
          <p:cNvSpPr txBox="1"/>
          <p:nvPr/>
        </p:nvSpPr>
        <p:spPr>
          <a:xfrm>
            <a:off x="6865643" y="218458"/>
            <a:ext cx="35385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rgbClr val="C00000"/>
                </a:solidFill>
                <a:latin typeface="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xmlns="" val="37173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8608" y="2141034"/>
            <a:ext cx="9211423" cy="4419700"/>
          </a:xfrm>
        </p:spPr>
        <p:txBody>
          <a:bodyPr anchor="ctr" anchorCtr="0">
            <a:normAutofit/>
          </a:bodyPr>
          <a:lstStyle/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3088" dirty="0">
                <a:solidFill>
                  <a:srgbClr val="C00000"/>
                </a:solidFill>
                <a:latin typeface="Roboto"/>
              </a:rPr>
              <a:t>Recorrido de 1 vuelta de 5.24 km</a:t>
            </a:r>
          </a:p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3088" dirty="0">
                <a:solidFill>
                  <a:srgbClr val="C00000"/>
                </a:solidFill>
                <a:latin typeface="Roboto"/>
              </a:rPr>
              <a:t>Recorrido con dos carriles hacia cada sentido</a:t>
            </a:r>
          </a:p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3088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OJO – SE CIRCULA A LA INGLESA, EN SENTIDO INVERSO A LA COMPETICIÓN INDIVIDUAL</a:t>
            </a:r>
          </a:p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3088" dirty="0">
                <a:solidFill>
                  <a:srgbClr val="C00000"/>
                </a:solidFill>
                <a:latin typeface="Roboto"/>
              </a:rPr>
              <a:t>Se habilita zona de cambio de rueda en la rotonda de paso por vuelta más próxima a transición. Es responsabilidad de los deportistas, llevar las ruedas a la zona habilitada media hora antes de cada carrera, y etiquetarlas correctamente.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DF60647E-946C-4FEA-A8CD-FBEF3229F28E}"/>
              </a:ext>
            </a:extLst>
          </p:cNvPr>
          <p:cNvSpPr txBox="1"/>
          <p:nvPr/>
        </p:nvSpPr>
        <p:spPr>
          <a:xfrm>
            <a:off x="6865643" y="218458"/>
            <a:ext cx="35385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rgbClr val="C00000"/>
                </a:solidFill>
                <a:latin typeface=""/>
              </a:rPr>
              <a:t>Ciclismo</a:t>
            </a:r>
          </a:p>
        </p:txBody>
      </p:sp>
    </p:spTree>
    <p:extLst>
      <p:ext uri="{BB962C8B-B14F-4D97-AF65-F5344CB8AC3E}">
        <p14:creationId xmlns:p14="http://schemas.microsoft.com/office/powerpoint/2010/main" xmlns="" val="3399323839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173005D2-A80F-47DD-A0DD-59AC1FE00083}"/>
              </a:ext>
            </a:extLst>
          </p:cNvPr>
          <p:cNvSpPr txBox="1"/>
          <p:nvPr/>
        </p:nvSpPr>
        <p:spPr>
          <a:xfrm>
            <a:off x="6865643" y="218458"/>
            <a:ext cx="35385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rgbClr val="C00000"/>
                </a:solidFill>
                <a:latin typeface=""/>
              </a:rPr>
              <a:t>Ciclismo</a:t>
            </a:r>
          </a:p>
        </p:txBody>
      </p:sp>
      <p:sp>
        <p:nvSpPr>
          <p:cNvPr id="6" name="object 3"/>
          <p:cNvSpPr txBox="1"/>
          <p:nvPr/>
        </p:nvSpPr>
        <p:spPr>
          <a:xfrm>
            <a:off x="8764010" y="784628"/>
            <a:ext cx="1554480" cy="2056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75"/>
              </a:lnSpc>
            </a:pPr>
            <a:r>
              <a:rPr lang="es-ES" sz="1400" spc="75" dirty="0">
                <a:solidFill>
                  <a:srgbClr val="BFBFBF"/>
                </a:solidFill>
                <a:latin typeface="Times New Roman"/>
                <a:cs typeface="Times New Roman"/>
              </a:rPr>
              <a:t>1</a:t>
            </a:r>
            <a:r>
              <a:rPr sz="1400" spc="30" dirty="0">
                <a:solidFill>
                  <a:srgbClr val="BFBFBF"/>
                </a:solidFill>
                <a:latin typeface="Times New Roman"/>
                <a:cs typeface="Times New Roman"/>
              </a:rPr>
              <a:t> </a:t>
            </a:r>
            <a:r>
              <a:rPr sz="1400" dirty="0" err="1">
                <a:solidFill>
                  <a:srgbClr val="BFBFBF"/>
                </a:solidFill>
                <a:latin typeface="Times New Roman"/>
                <a:cs typeface="Times New Roman"/>
              </a:rPr>
              <a:t>v</a:t>
            </a:r>
            <a:r>
              <a:rPr sz="1400" spc="80" dirty="0" err="1">
                <a:solidFill>
                  <a:srgbClr val="BFBFBF"/>
                </a:solidFill>
                <a:latin typeface="Times New Roman"/>
                <a:cs typeface="Times New Roman"/>
              </a:rPr>
              <a:t>u</a:t>
            </a:r>
            <a:r>
              <a:rPr sz="1400" spc="145" dirty="0" err="1">
                <a:solidFill>
                  <a:srgbClr val="BFBFBF"/>
                </a:solidFill>
                <a:latin typeface="Times New Roman"/>
                <a:cs typeface="Times New Roman"/>
              </a:rPr>
              <a:t>e</a:t>
            </a:r>
            <a:r>
              <a:rPr sz="1400" spc="-70" dirty="0" err="1">
                <a:solidFill>
                  <a:srgbClr val="BFBFBF"/>
                </a:solidFill>
                <a:latin typeface="Times New Roman"/>
                <a:cs typeface="Times New Roman"/>
              </a:rPr>
              <a:t>l</a:t>
            </a:r>
            <a:r>
              <a:rPr sz="1400" spc="-5" dirty="0" err="1">
                <a:solidFill>
                  <a:srgbClr val="BFBFBF"/>
                </a:solidFill>
                <a:latin typeface="Times New Roman"/>
                <a:cs typeface="Times New Roman"/>
              </a:rPr>
              <a:t>t</a:t>
            </a:r>
            <a:r>
              <a:rPr sz="1400" spc="145" dirty="0" err="1">
                <a:solidFill>
                  <a:srgbClr val="BFBFBF"/>
                </a:solidFill>
                <a:latin typeface="Times New Roman"/>
                <a:cs typeface="Times New Roman"/>
              </a:rPr>
              <a:t>a</a:t>
            </a:r>
            <a:r>
              <a:rPr sz="1400" spc="15" dirty="0">
                <a:solidFill>
                  <a:srgbClr val="BFBFB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BFBFBF"/>
                </a:solidFill>
                <a:latin typeface="Times New Roman"/>
                <a:cs typeface="Times New Roman"/>
              </a:rPr>
              <a:t>x</a:t>
            </a:r>
            <a:r>
              <a:rPr sz="1400" spc="25" dirty="0">
                <a:solidFill>
                  <a:srgbClr val="BFBFBF"/>
                </a:solidFill>
                <a:latin typeface="Times New Roman"/>
                <a:cs typeface="Times New Roman"/>
              </a:rPr>
              <a:t> </a:t>
            </a:r>
            <a:r>
              <a:rPr sz="1400" spc="80" dirty="0">
                <a:solidFill>
                  <a:srgbClr val="BFBFBF"/>
                </a:solidFill>
                <a:latin typeface="Times New Roman"/>
                <a:cs typeface="Times New Roman"/>
              </a:rPr>
              <a:t>5</a:t>
            </a:r>
            <a:r>
              <a:rPr lang="es-ES" sz="1400" spc="80" dirty="0">
                <a:solidFill>
                  <a:srgbClr val="BFBFBF"/>
                </a:solidFill>
                <a:latin typeface="Times New Roman"/>
                <a:cs typeface="Times New Roman"/>
              </a:rPr>
              <a:t>,24</a:t>
            </a:r>
            <a:r>
              <a:rPr sz="1400" spc="5" dirty="0">
                <a:solidFill>
                  <a:srgbClr val="BFBFB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BFBFBF"/>
                </a:solidFill>
                <a:latin typeface="Times New Roman"/>
                <a:cs typeface="Times New Roman"/>
              </a:rPr>
              <a:t>k</a:t>
            </a:r>
            <a:r>
              <a:rPr sz="1400" spc="75" dirty="0">
                <a:solidFill>
                  <a:srgbClr val="BFBFBF"/>
                </a:solidFill>
                <a:latin typeface="Times New Roman"/>
                <a:cs typeface="Times New Roman"/>
              </a:rPr>
              <a:t>m</a:t>
            </a:r>
            <a:endParaRPr sz="1400" dirty="0">
              <a:latin typeface="Times New Roman"/>
              <a:cs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63539" y="1495956"/>
            <a:ext cx="9982199" cy="5804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n 2" descr="Imagen que contiene dibujo, alimentos&#10;&#10;Descripción generada automáticamente">
            <a:extLst>
              <a:ext uri="{FF2B5EF4-FFF2-40B4-BE49-F238E27FC236}">
                <a16:creationId xmlns:a16="http://schemas.microsoft.com/office/drawing/2014/main" xmlns="" id="{CBC78530-50A0-458A-9CCA-04DD022E35B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4643532" y="3681066"/>
            <a:ext cx="540000" cy="540000"/>
          </a:xfrm>
          <a:prstGeom prst="rect">
            <a:avLst/>
          </a:prstGeom>
        </p:spPr>
      </p:pic>
      <p:pic>
        <p:nvPicPr>
          <p:cNvPr id="7" name="Imagen 6" descr="Imagen que contiene dibujo, alimentos&#10;&#10;Descripción generada automáticamente">
            <a:extLst>
              <a:ext uri="{FF2B5EF4-FFF2-40B4-BE49-F238E27FC236}">
                <a16:creationId xmlns:a16="http://schemas.microsoft.com/office/drawing/2014/main" xmlns="" id="{3D3ADFA8-D230-4A96-8ECD-DC7D72C6986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278140" y="3341784"/>
            <a:ext cx="540000" cy="540000"/>
          </a:xfrm>
          <a:prstGeom prst="rect">
            <a:avLst/>
          </a:prstGeom>
        </p:spPr>
      </p:pic>
      <p:pic>
        <p:nvPicPr>
          <p:cNvPr id="9" name="Imagen 8" descr="Imagen que contiene reloj, plato&#10;&#10;Descripción generada automáticamente">
            <a:extLst>
              <a:ext uri="{FF2B5EF4-FFF2-40B4-BE49-F238E27FC236}">
                <a16:creationId xmlns:a16="http://schemas.microsoft.com/office/drawing/2014/main" xmlns="" id="{58900630-B496-418A-9402-A7CC64282C5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rot="18095573">
            <a:off x="8634934" y="4041066"/>
            <a:ext cx="360000" cy="360000"/>
          </a:xfrm>
          <a:prstGeom prst="rect">
            <a:avLst/>
          </a:prstGeom>
        </p:spPr>
      </p:pic>
      <p:pic>
        <p:nvPicPr>
          <p:cNvPr id="11" name="Imagen 10" descr="Imagen que contiene reloj, dibujo&#10;&#10;Descripción generada automáticamente">
            <a:extLst>
              <a:ext uri="{FF2B5EF4-FFF2-40B4-BE49-F238E27FC236}">
                <a16:creationId xmlns:a16="http://schemas.microsoft.com/office/drawing/2014/main" xmlns="" id="{F0C20AA2-AA1B-4068-A004-E6D994953FD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rot="15879611">
            <a:off x="317352" y="3859482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2580774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8608" y="2118732"/>
            <a:ext cx="9211423" cy="4442002"/>
          </a:xfrm>
        </p:spPr>
        <p:txBody>
          <a:bodyPr anchor="ctr" anchorCtr="0">
            <a:normAutofit/>
          </a:bodyPr>
          <a:lstStyle/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3200" dirty="0">
                <a:solidFill>
                  <a:srgbClr val="C00000"/>
                </a:solidFill>
                <a:latin typeface="Roboto"/>
              </a:rPr>
              <a:t>Debes desmontar de la bicicleta antes de la línea que se encuentra en la bajada antes de transición</a:t>
            </a:r>
          </a:p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3200" dirty="0">
                <a:solidFill>
                  <a:srgbClr val="C00000"/>
                </a:solidFill>
                <a:latin typeface="Roboto"/>
              </a:rPr>
              <a:t>Con la bicicleta en la mano dirígete hasta el espacio asignado, deja la bicicleta, y desabróchate el casco</a:t>
            </a:r>
          </a:p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3200" dirty="0">
                <a:solidFill>
                  <a:srgbClr val="C00000"/>
                </a:solidFill>
                <a:latin typeface="Roboto"/>
              </a:rPr>
              <a:t>Deposita todo el material utilizado en el ciclismo en la caja habilitada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F79EC3C6-38CB-4FB7-86E5-48B5D925F299}"/>
              </a:ext>
            </a:extLst>
          </p:cNvPr>
          <p:cNvSpPr txBox="1"/>
          <p:nvPr/>
        </p:nvSpPr>
        <p:spPr>
          <a:xfrm>
            <a:off x="6865643" y="218458"/>
            <a:ext cx="35385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rgbClr val="C00000"/>
                </a:solidFill>
                <a:latin typeface=""/>
              </a:rPr>
              <a:t>Transición #2</a:t>
            </a:r>
          </a:p>
        </p:txBody>
      </p:sp>
    </p:spTree>
    <p:extLst>
      <p:ext uri="{BB962C8B-B14F-4D97-AF65-F5344CB8AC3E}">
        <p14:creationId xmlns:p14="http://schemas.microsoft.com/office/powerpoint/2010/main" xmlns="" val="67377607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173005D2-A80F-47DD-A0DD-59AC1FE00083}"/>
              </a:ext>
            </a:extLst>
          </p:cNvPr>
          <p:cNvSpPr txBox="1"/>
          <p:nvPr/>
        </p:nvSpPr>
        <p:spPr>
          <a:xfrm>
            <a:off x="6124575" y="218458"/>
            <a:ext cx="427965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rgbClr val="C00000"/>
                </a:solidFill>
                <a:latin typeface=""/>
              </a:rPr>
              <a:t>Fin de Ciclismo y Transición #2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5765" y="1472880"/>
            <a:ext cx="8816567" cy="578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2580774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8608" y="1895707"/>
            <a:ext cx="9211423" cy="4665028"/>
          </a:xfrm>
        </p:spPr>
        <p:txBody>
          <a:bodyPr anchor="ctr" anchorCtr="0">
            <a:normAutofit/>
          </a:bodyPr>
          <a:lstStyle/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3200" dirty="0">
                <a:solidFill>
                  <a:srgbClr val="C00000"/>
                </a:solidFill>
                <a:latin typeface="Roboto"/>
              </a:rPr>
              <a:t>Recorrido de 1 vuelta de 1 km</a:t>
            </a:r>
          </a:p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3200" dirty="0">
                <a:solidFill>
                  <a:srgbClr val="C00000"/>
                </a:solidFill>
                <a:latin typeface="Roboto"/>
              </a:rPr>
              <a:t>Recorrido igual que la última vuelta de la carrera a pie del primer segmento</a:t>
            </a:r>
          </a:p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3200" dirty="0">
                <a:solidFill>
                  <a:srgbClr val="C00000"/>
                </a:solidFill>
                <a:latin typeface="Roboto"/>
              </a:rPr>
              <a:t>Avituallamiento en la segunda carrera a pie, en el inicio de la misma</a:t>
            </a:r>
          </a:p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3200" dirty="0">
                <a:solidFill>
                  <a:srgbClr val="C00000"/>
                </a:solidFill>
                <a:latin typeface="Roboto"/>
              </a:rPr>
              <a:t>Zonas de residuos en las zonas de avituallamiento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9D8F74B7-ED0D-4B1D-94C0-7F22F3F0167A}"/>
              </a:ext>
            </a:extLst>
          </p:cNvPr>
          <p:cNvSpPr txBox="1"/>
          <p:nvPr/>
        </p:nvSpPr>
        <p:spPr>
          <a:xfrm>
            <a:off x="6865643" y="218458"/>
            <a:ext cx="35385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rgbClr val="C00000"/>
                </a:solidFill>
                <a:latin typeface=""/>
              </a:rPr>
              <a:t>Carrera a pie #3</a:t>
            </a:r>
          </a:p>
        </p:txBody>
      </p:sp>
    </p:spTree>
    <p:extLst>
      <p:ext uri="{BB962C8B-B14F-4D97-AF65-F5344CB8AC3E}">
        <p14:creationId xmlns:p14="http://schemas.microsoft.com/office/powerpoint/2010/main" xmlns="" val="378966792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17E6F855-7D5A-47F7-95EF-5C7A43348A18}"/>
              </a:ext>
            </a:extLst>
          </p:cNvPr>
          <p:cNvSpPr txBox="1"/>
          <p:nvPr/>
        </p:nvSpPr>
        <p:spPr>
          <a:xfrm>
            <a:off x="6865643" y="218458"/>
            <a:ext cx="35385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rgbClr val="C00000"/>
                </a:solidFill>
                <a:latin typeface=""/>
              </a:rPr>
              <a:t>Carrera a pie #2/ Relevo</a:t>
            </a:r>
          </a:p>
        </p:txBody>
      </p:sp>
      <p:sp>
        <p:nvSpPr>
          <p:cNvPr id="5" name="object 3"/>
          <p:cNvSpPr txBox="1"/>
          <p:nvPr/>
        </p:nvSpPr>
        <p:spPr>
          <a:xfrm>
            <a:off x="8767057" y="784628"/>
            <a:ext cx="1552575" cy="218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75"/>
              </a:lnSpc>
            </a:pPr>
            <a:r>
              <a:rPr sz="1400" spc="75" dirty="0">
                <a:solidFill>
                  <a:srgbClr val="BFBFBF"/>
                </a:solidFill>
                <a:latin typeface="Times New Roman"/>
                <a:cs typeface="Times New Roman"/>
              </a:rPr>
              <a:t>1  </a:t>
            </a:r>
            <a:r>
              <a:rPr sz="1400" spc="-110" dirty="0">
                <a:solidFill>
                  <a:srgbClr val="BFBFBF"/>
                </a:solidFill>
                <a:latin typeface="Times New Roman"/>
                <a:cs typeface="Times New Roman"/>
              </a:rPr>
              <a:t>V</a:t>
            </a:r>
            <a:r>
              <a:rPr sz="1400" spc="80" dirty="0">
                <a:solidFill>
                  <a:srgbClr val="BFBFBF"/>
                </a:solidFill>
                <a:latin typeface="Times New Roman"/>
                <a:cs typeface="Times New Roman"/>
              </a:rPr>
              <a:t>u</a:t>
            </a:r>
            <a:r>
              <a:rPr sz="1400" spc="145" dirty="0">
                <a:solidFill>
                  <a:srgbClr val="BFBFBF"/>
                </a:solidFill>
                <a:latin typeface="Times New Roman"/>
                <a:cs typeface="Times New Roman"/>
              </a:rPr>
              <a:t>e</a:t>
            </a:r>
            <a:r>
              <a:rPr sz="1400" spc="-85" dirty="0">
                <a:solidFill>
                  <a:srgbClr val="BFBFBF"/>
                </a:solidFill>
                <a:latin typeface="Times New Roman"/>
                <a:cs typeface="Times New Roman"/>
              </a:rPr>
              <a:t>l</a:t>
            </a:r>
            <a:r>
              <a:rPr sz="1400" spc="5" dirty="0">
                <a:solidFill>
                  <a:srgbClr val="BFBFBF"/>
                </a:solidFill>
                <a:latin typeface="Times New Roman"/>
                <a:cs typeface="Times New Roman"/>
              </a:rPr>
              <a:t>t</a:t>
            </a:r>
            <a:r>
              <a:rPr sz="1400" spc="155" dirty="0">
                <a:solidFill>
                  <a:srgbClr val="BFBFBF"/>
                </a:solidFill>
                <a:latin typeface="Times New Roman"/>
                <a:cs typeface="Times New Roman"/>
              </a:rPr>
              <a:t>a</a:t>
            </a:r>
            <a:r>
              <a:rPr sz="1400" spc="5" dirty="0">
                <a:solidFill>
                  <a:srgbClr val="BFBFBF"/>
                </a:solidFill>
                <a:latin typeface="Times New Roman"/>
                <a:cs typeface="Times New Roman"/>
              </a:rPr>
              <a:t> </a:t>
            </a:r>
            <a:r>
              <a:rPr sz="1400" spc="65" dirty="0">
                <a:solidFill>
                  <a:srgbClr val="BFBFBF"/>
                </a:solidFill>
                <a:latin typeface="Times New Roman"/>
                <a:cs typeface="Times New Roman"/>
              </a:rPr>
              <a:t>d</a:t>
            </a:r>
            <a:r>
              <a:rPr sz="1400" spc="155" dirty="0">
                <a:solidFill>
                  <a:srgbClr val="BFBFBF"/>
                </a:solidFill>
                <a:latin typeface="Times New Roman"/>
                <a:cs typeface="Times New Roman"/>
              </a:rPr>
              <a:t>e</a:t>
            </a:r>
            <a:r>
              <a:rPr sz="1400" spc="20" dirty="0">
                <a:solidFill>
                  <a:srgbClr val="BFBFBF"/>
                </a:solidFill>
                <a:latin typeface="Times New Roman"/>
                <a:cs typeface="Times New Roman"/>
              </a:rPr>
              <a:t> </a:t>
            </a:r>
            <a:r>
              <a:rPr lang="es-ES" sz="1400" spc="80" dirty="0">
                <a:solidFill>
                  <a:srgbClr val="BFBFBF"/>
                </a:solidFill>
                <a:latin typeface="Times New Roman"/>
                <a:cs typeface="Times New Roman"/>
              </a:rPr>
              <a:t>1</a:t>
            </a:r>
            <a:r>
              <a:rPr sz="1400" spc="20" dirty="0">
                <a:solidFill>
                  <a:srgbClr val="BFBFBF"/>
                </a:solidFill>
                <a:latin typeface="Times New Roman"/>
                <a:cs typeface="Times New Roman"/>
              </a:rPr>
              <a:t> </a:t>
            </a:r>
            <a:r>
              <a:rPr sz="1400" spc="10" dirty="0">
                <a:solidFill>
                  <a:srgbClr val="BFBFBF"/>
                </a:solidFill>
                <a:latin typeface="Times New Roman"/>
                <a:cs typeface="Times New Roman"/>
              </a:rPr>
              <a:t>k</a:t>
            </a:r>
            <a:r>
              <a:rPr sz="1400" spc="75" dirty="0">
                <a:solidFill>
                  <a:srgbClr val="BFBFBF"/>
                </a:solidFill>
                <a:latin typeface="Times New Roman"/>
                <a:cs typeface="Times New Roman"/>
              </a:rPr>
              <a:t>m</a:t>
            </a:r>
            <a:endParaRPr sz="1400" dirty="0">
              <a:latin typeface="Times New Roman"/>
              <a:cs typeface="Times New Roman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1853" y="1485900"/>
            <a:ext cx="9851366" cy="5748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2823554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17E6F855-7D5A-47F7-95EF-5C7A43348A18}"/>
              </a:ext>
            </a:extLst>
          </p:cNvPr>
          <p:cNvSpPr txBox="1"/>
          <p:nvPr/>
        </p:nvSpPr>
        <p:spPr>
          <a:xfrm>
            <a:off x="6057900" y="218458"/>
            <a:ext cx="434632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rgbClr val="C00000"/>
                </a:solidFill>
                <a:latin typeface=""/>
              </a:rPr>
              <a:t>Carrera a pie #2 / Meta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377" y="1495425"/>
            <a:ext cx="10025850" cy="5833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3"/>
          <p:cNvSpPr txBox="1"/>
          <p:nvPr/>
        </p:nvSpPr>
        <p:spPr>
          <a:xfrm>
            <a:off x="8767057" y="784628"/>
            <a:ext cx="1552575" cy="218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75"/>
              </a:lnSpc>
            </a:pPr>
            <a:r>
              <a:rPr sz="1400" spc="75" dirty="0">
                <a:solidFill>
                  <a:srgbClr val="BFBFBF"/>
                </a:solidFill>
                <a:latin typeface="Times New Roman"/>
                <a:cs typeface="Times New Roman"/>
              </a:rPr>
              <a:t>1  </a:t>
            </a:r>
            <a:r>
              <a:rPr sz="1400" spc="-110" dirty="0">
                <a:solidFill>
                  <a:srgbClr val="BFBFBF"/>
                </a:solidFill>
                <a:latin typeface="Times New Roman"/>
                <a:cs typeface="Times New Roman"/>
              </a:rPr>
              <a:t>V</a:t>
            </a:r>
            <a:r>
              <a:rPr sz="1400" spc="80" dirty="0">
                <a:solidFill>
                  <a:srgbClr val="BFBFBF"/>
                </a:solidFill>
                <a:latin typeface="Times New Roman"/>
                <a:cs typeface="Times New Roman"/>
              </a:rPr>
              <a:t>u</a:t>
            </a:r>
            <a:r>
              <a:rPr sz="1400" spc="145" dirty="0">
                <a:solidFill>
                  <a:srgbClr val="BFBFBF"/>
                </a:solidFill>
                <a:latin typeface="Times New Roman"/>
                <a:cs typeface="Times New Roman"/>
              </a:rPr>
              <a:t>e</a:t>
            </a:r>
            <a:r>
              <a:rPr sz="1400" spc="-85" dirty="0">
                <a:solidFill>
                  <a:srgbClr val="BFBFBF"/>
                </a:solidFill>
                <a:latin typeface="Times New Roman"/>
                <a:cs typeface="Times New Roman"/>
              </a:rPr>
              <a:t>l</a:t>
            </a:r>
            <a:r>
              <a:rPr sz="1400" spc="5" dirty="0">
                <a:solidFill>
                  <a:srgbClr val="BFBFBF"/>
                </a:solidFill>
                <a:latin typeface="Times New Roman"/>
                <a:cs typeface="Times New Roman"/>
              </a:rPr>
              <a:t>t</a:t>
            </a:r>
            <a:r>
              <a:rPr sz="1400" spc="155" dirty="0">
                <a:solidFill>
                  <a:srgbClr val="BFBFBF"/>
                </a:solidFill>
                <a:latin typeface="Times New Roman"/>
                <a:cs typeface="Times New Roman"/>
              </a:rPr>
              <a:t>a</a:t>
            </a:r>
            <a:r>
              <a:rPr sz="1400" spc="5" dirty="0">
                <a:solidFill>
                  <a:srgbClr val="BFBFBF"/>
                </a:solidFill>
                <a:latin typeface="Times New Roman"/>
                <a:cs typeface="Times New Roman"/>
              </a:rPr>
              <a:t> </a:t>
            </a:r>
            <a:r>
              <a:rPr sz="1400" spc="65" dirty="0">
                <a:solidFill>
                  <a:srgbClr val="BFBFBF"/>
                </a:solidFill>
                <a:latin typeface="Times New Roman"/>
                <a:cs typeface="Times New Roman"/>
              </a:rPr>
              <a:t>d</a:t>
            </a:r>
            <a:r>
              <a:rPr sz="1400" spc="155" dirty="0">
                <a:solidFill>
                  <a:srgbClr val="BFBFBF"/>
                </a:solidFill>
                <a:latin typeface="Times New Roman"/>
                <a:cs typeface="Times New Roman"/>
              </a:rPr>
              <a:t>e</a:t>
            </a:r>
            <a:r>
              <a:rPr sz="1400" spc="20" dirty="0">
                <a:solidFill>
                  <a:srgbClr val="BFBFBF"/>
                </a:solidFill>
                <a:latin typeface="Times New Roman"/>
                <a:cs typeface="Times New Roman"/>
              </a:rPr>
              <a:t> </a:t>
            </a:r>
            <a:r>
              <a:rPr lang="es-ES" sz="1400" spc="80" dirty="0">
                <a:solidFill>
                  <a:srgbClr val="BFBFBF"/>
                </a:solidFill>
                <a:latin typeface="Times New Roman"/>
                <a:cs typeface="Times New Roman"/>
              </a:rPr>
              <a:t>1</a:t>
            </a:r>
            <a:r>
              <a:rPr sz="1400" spc="20" dirty="0">
                <a:solidFill>
                  <a:srgbClr val="BFBFBF"/>
                </a:solidFill>
                <a:latin typeface="Times New Roman"/>
                <a:cs typeface="Times New Roman"/>
              </a:rPr>
              <a:t> </a:t>
            </a:r>
            <a:r>
              <a:rPr sz="1400" spc="10" dirty="0">
                <a:solidFill>
                  <a:srgbClr val="BFBFBF"/>
                </a:solidFill>
                <a:latin typeface="Times New Roman"/>
                <a:cs typeface="Times New Roman"/>
              </a:rPr>
              <a:t>k</a:t>
            </a:r>
            <a:r>
              <a:rPr sz="1400" spc="75" dirty="0">
                <a:solidFill>
                  <a:srgbClr val="BFBFBF"/>
                </a:solidFill>
                <a:latin typeface="Times New Roman"/>
                <a:cs typeface="Times New Roman"/>
              </a:rPr>
              <a:t>m</a:t>
            </a:r>
            <a:endParaRPr sz="1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823554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897A23B2-3A6C-47FA-B12B-07BE98AF6730}"/>
              </a:ext>
            </a:extLst>
          </p:cNvPr>
          <p:cNvSpPr txBox="1"/>
          <p:nvPr/>
        </p:nvSpPr>
        <p:spPr>
          <a:xfrm>
            <a:off x="5475249" y="218458"/>
            <a:ext cx="492897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rgbClr val="C00000"/>
                </a:solidFill>
                <a:latin typeface=""/>
              </a:rPr>
              <a:t>Procedimientos post competición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xmlns="" id="{AA3CC78D-0B7F-4761-A7EB-52F7AFB68A54}"/>
              </a:ext>
            </a:extLst>
          </p:cNvPr>
          <p:cNvSpPr txBox="1">
            <a:spLocks noChangeArrowheads="1"/>
          </p:cNvSpPr>
          <p:nvPr/>
        </p:nvSpPr>
        <p:spPr>
          <a:xfrm>
            <a:off x="738608" y="1895707"/>
            <a:ext cx="9211423" cy="4665028"/>
          </a:xfrm>
          <a:prstGeom prst="rect">
            <a:avLst/>
          </a:prstGeom>
        </p:spPr>
        <p:txBody>
          <a:bodyPr vert="horz" lIns="104287" tIns="52144" rIns="104287" bIns="52144" rtlCol="0" anchor="ctr" anchorCtr="0">
            <a:normAutofit/>
          </a:bodyPr>
          <a:lstStyle>
            <a:lvl1pPr marL="391077" indent="-391077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 typeface="Arial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 typeface="Arial"/>
              <a:buChar char="–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 typeface="Arial"/>
              <a:buChar char="»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Font typeface="Arial"/>
              <a:buBlip>
                <a:blip r:embed="rId4"/>
              </a:buBlip>
            </a:pPr>
            <a:r>
              <a:rPr lang="es-ES" sz="3200" dirty="0">
                <a:solidFill>
                  <a:srgbClr val="C00000"/>
                </a:solidFill>
                <a:latin typeface="Roboto"/>
              </a:rPr>
              <a:t>La zona de recuperación se encontrará una vez superada la recta de meta, y estará dotada de agua, bebida isotónica y fruta</a:t>
            </a:r>
          </a:p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Font typeface="Arial"/>
              <a:buBlip>
                <a:blip r:embed="rId4"/>
              </a:buBlip>
            </a:pPr>
            <a:r>
              <a:rPr lang="es-ES" sz="3200" dirty="0">
                <a:solidFill>
                  <a:srgbClr val="C00000"/>
                </a:solidFill>
                <a:latin typeface="Roboto"/>
              </a:rPr>
              <a:t>La zona médica estará ubicada al lado de la zona de recuperación</a:t>
            </a:r>
          </a:p>
        </p:txBody>
      </p:sp>
    </p:spTree>
    <p:extLst>
      <p:ext uri="{BB962C8B-B14F-4D97-AF65-F5344CB8AC3E}">
        <p14:creationId xmlns:p14="http://schemas.microsoft.com/office/powerpoint/2010/main" xmlns="" val="426003359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A84F7B39-D61E-4DE1-A02D-68D5E388C9C1}"/>
              </a:ext>
            </a:extLst>
          </p:cNvPr>
          <p:cNvSpPr txBox="1"/>
          <p:nvPr/>
        </p:nvSpPr>
        <p:spPr>
          <a:xfrm>
            <a:off x="5475249" y="218458"/>
            <a:ext cx="492897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rgbClr val="C00000"/>
                </a:solidFill>
                <a:latin typeface=""/>
              </a:rPr>
              <a:t>Previsión meteorológica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01C47F0E-4DCD-4F8B-8E09-93E9330B97C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4903" t="19563" r="33334" b="12555"/>
          <a:stretch/>
        </p:blipFill>
        <p:spPr>
          <a:xfrm>
            <a:off x="685959" y="1449657"/>
            <a:ext cx="9316720" cy="5760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FEF6C0F6-4303-4899-A5C2-487A572CB01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3018" t="21975" r="32813" b="67468"/>
          <a:stretch/>
        </p:blipFill>
        <p:spPr>
          <a:xfrm>
            <a:off x="3698879" y="0"/>
            <a:ext cx="2735375" cy="1146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6153930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727" y="6618044"/>
            <a:ext cx="10657184" cy="94480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3500" b="1" dirty="0">
                <a:solidFill>
                  <a:srgbClr val="E00202"/>
                </a:solidFill>
                <a:latin typeface=""/>
              </a:rPr>
              <a:t>¡ BUENA SUERTE !</a:t>
            </a:r>
          </a:p>
        </p:txBody>
      </p:sp>
    </p:spTree>
    <p:extLst>
      <p:ext uri="{BB962C8B-B14F-4D97-AF65-F5344CB8AC3E}">
        <p14:creationId xmlns:p14="http://schemas.microsoft.com/office/powerpoint/2010/main" xmlns="" val="171576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8608" y="2196790"/>
            <a:ext cx="9211423" cy="4363944"/>
          </a:xfrm>
        </p:spPr>
        <p:txBody>
          <a:bodyPr anchor="ctr" anchorCtr="0">
            <a:normAutofit/>
          </a:bodyPr>
          <a:lstStyle/>
          <a:p>
            <a:pPr lvl="0">
              <a:buBlip>
                <a:blip r:embed="rId4"/>
              </a:buBlip>
            </a:pPr>
            <a:r>
              <a:rPr lang="es-ES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Delegado Técnico: Antonio Manzanares</a:t>
            </a:r>
          </a:p>
          <a:p>
            <a:pPr lvl="0">
              <a:buBlip>
                <a:blip r:embed="rId4"/>
              </a:buBlip>
            </a:pPr>
            <a:r>
              <a:rPr lang="es-ES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Juez Arbitro: Carmen Gómez</a:t>
            </a:r>
          </a:p>
          <a:p>
            <a:pPr lvl="0">
              <a:buBlip>
                <a:blip r:embed="rId4"/>
              </a:buBlip>
            </a:pPr>
            <a:r>
              <a:rPr lang="es-ES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Jurado de Competición:</a:t>
            </a:r>
          </a:p>
          <a:p>
            <a:pPr lvl="1">
              <a:buBlip>
                <a:blip r:embed="rId4"/>
              </a:buBlip>
            </a:pPr>
            <a:r>
              <a:rPr lang="es-ES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DT – Antonio Manzanares</a:t>
            </a:r>
          </a:p>
          <a:p>
            <a:pPr lvl="1">
              <a:buBlip>
                <a:blip r:embed="rId4"/>
              </a:buBlip>
            </a:pPr>
            <a:r>
              <a:rPr lang="es-ES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FETRI – Jorge García</a:t>
            </a:r>
          </a:p>
          <a:p>
            <a:pPr lvl="1">
              <a:buBlip>
                <a:blip r:embed="rId4"/>
              </a:buBlip>
            </a:pPr>
            <a:r>
              <a:rPr lang="es-ES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TRIMAD – Sara Herrero</a:t>
            </a:r>
            <a:endParaRPr lang="es-ES" sz="3200" b="1" dirty="0">
              <a:solidFill>
                <a:srgbClr val="C0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293BD4C6-FBA0-4E86-B4D5-E7FA09E99F71}"/>
              </a:ext>
            </a:extLst>
          </p:cNvPr>
          <p:cNvSpPr txBox="1"/>
          <p:nvPr/>
        </p:nvSpPr>
        <p:spPr>
          <a:xfrm>
            <a:off x="6865643" y="218458"/>
            <a:ext cx="35385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rgbClr val="C00000"/>
                </a:solidFill>
                <a:latin typeface=""/>
              </a:rPr>
              <a:t>Presentaciones</a:t>
            </a:r>
          </a:p>
        </p:txBody>
      </p:sp>
    </p:spTree>
    <p:extLst>
      <p:ext uri="{BB962C8B-B14F-4D97-AF65-F5344CB8AC3E}">
        <p14:creationId xmlns:p14="http://schemas.microsoft.com/office/powerpoint/2010/main" xmlns="" val="408544811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DD21E495-46AA-483A-93DF-AF87767503DB}"/>
              </a:ext>
            </a:extLst>
          </p:cNvPr>
          <p:cNvSpPr txBox="1"/>
          <p:nvPr/>
        </p:nvSpPr>
        <p:spPr>
          <a:xfrm>
            <a:off x="6865643" y="218458"/>
            <a:ext cx="35385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rgbClr val="C00000"/>
                </a:solidFill>
                <a:latin typeface=""/>
              </a:rPr>
              <a:t>Plano General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80512" y="1435100"/>
            <a:ext cx="10123714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2523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DD21E495-46AA-483A-93DF-AF87767503DB}"/>
              </a:ext>
            </a:extLst>
          </p:cNvPr>
          <p:cNvSpPr txBox="1"/>
          <p:nvPr/>
        </p:nvSpPr>
        <p:spPr>
          <a:xfrm>
            <a:off x="6865643" y="218458"/>
            <a:ext cx="35385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rgbClr val="C00000"/>
                </a:solidFill>
                <a:latin typeface=""/>
              </a:rPr>
              <a:t>Puntos de interés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42442" y="1438664"/>
            <a:ext cx="10061784" cy="5857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2523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8608" y="2141034"/>
            <a:ext cx="9211423" cy="4419700"/>
          </a:xfrm>
        </p:spPr>
        <p:txBody>
          <a:bodyPr anchor="ctr" anchorCtr="0">
            <a:normAutofit/>
          </a:bodyPr>
          <a:lstStyle/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3200" dirty="0">
                <a:solidFill>
                  <a:srgbClr val="C00000"/>
                </a:solidFill>
                <a:latin typeface="Roboto" panose="02000000000000000000"/>
              </a:rPr>
              <a:t>Un gorro</a:t>
            </a:r>
          </a:p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3200" dirty="0">
                <a:solidFill>
                  <a:srgbClr val="C00000"/>
                </a:solidFill>
                <a:latin typeface="Roboto" panose="02000000000000000000"/>
              </a:rPr>
              <a:t>Bolsa de Algodón orgánico reutilizable</a:t>
            </a:r>
          </a:p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3200" dirty="0">
                <a:solidFill>
                  <a:srgbClr val="C00000"/>
                </a:solidFill>
                <a:latin typeface="Roboto" panose="02000000000000000000"/>
              </a:rPr>
              <a:t>Guardarropa</a:t>
            </a:r>
          </a:p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3200" dirty="0">
                <a:solidFill>
                  <a:srgbClr val="C00000"/>
                </a:solidFill>
                <a:latin typeface="Roboto" panose="02000000000000000000"/>
              </a:rPr>
              <a:t>Zona de recuperación, con servicio de Fisioterapias ofrecido por </a:t>
            </a:r>
            <a:r>
              <a:rPr lang="es-ES" sz="3200" dirty="0" err="1">
                <a:solidFill>
                  <a:srgbClr val="C00000"/>
                </a:solidFill>
                <a:latin typeface="Roboto" panose="02000000000000000000"/>
              </a:rPr>
              <a:t>Fyre</a:t>
            </a:r>
            <a:endParaRPr lang="es-ES" sz="3200" dirty="0">
              <a:solidFill>
                <a:srgbClr val="C00000"/>
              </a:solidFill>
              <a:latin typeface="Roboto" panose="02000000000000000000"/>
            </a:endParaRPr>
          </a:p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3200" dirty="0">
                <a:solidFill>
                  <a:srgbClr val="C00000"/>
                </a:solidFill>
                <a:latin typeface="Roboto" panose="02000000000000000000"/>
              </a:rPr>
              <a:t>Servicios médicos en la zona de meta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854A9A9E-7AE5-4077-B3AA-29A143495981}"/>
              </a:ext>
            </a:extLst>
          </p:cNvPr>
          <p:cNvSpPr txBox="1"/>
          <p:nvPr/>
        </p:nvSpPr>
        <p:spPr>
          <a:xfrm>
            <a:off x="5749291" y="218458"/>
            <a:ext cx="46549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rgbClr val="C00000"/>
                </a:solidFill>
                <a:latin typeface=""/>
              </a:rPr>
              <a:t>Servicios a los deportistas</a:t>
            </a:r>
          </a:p>
        </p:txBody>
      </p:sp>
    </p:spTree>
    <p:extLst>
      <p:ext uri="{BB962C8B-B14F-4D97-AF65-F5344CB8AC3E}">
        <p14:creationId xmlns:p14="http://schemas.microsoft.com/office/powerpoint/2010/main" xmlns="" val="101501401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3">
            <a:extLst>
              <a:ext uri="{FF2B5EF4-FFF2-40B4-BE49-F238E27FC236}">
                <a16:creationId xmlns:a16="http://schemas.microsoft.com/office/drawing/2014/main" xmlns="" id="{0CE9C22B-8E53-4739-86A2-1BAF6F4E45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35772803"/>
              </p:ext>
            </p:extLst>
          </p:nvPr>
        </p:nvGraphicFramePr>
        <p:xfrm>
          <a:off x="342900" y="1494969"/>
          <a:ext cx="9544686" cy="56692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75155">
                  <a:extLst>
                    <a:ext uri="{9D8B030D-6E8A-4147-A177-3AD203B41FA5}">
                      <a16:colId xmlns:a16="http://schemas.microsoft.com/office/drawing/2014/main" xmlns="" val="1085457569"/>
                    </a:ext>
                  </a:extLst>
                </a:gridCol>
                <a:gridCol w="1581468">
                  <a:extLst>
                    <a:ext uri="{9D8B030D-6E8A-4147-A177-3AD203B41FA5}">
                      <a16:colId xmlns:a16="http://schemas.microsoft.com/office/drawing/2014/main" xmlns="" val="1273857996"/>
                    </a:ext>
                  </a:extLst>
                </a:gridCol>
                <a:gridCol w="2877502">
                  <a:extLst>
                    <a:ext uri="{9D8B030D-6E8A-4147-A177-3AD203B41FA5}">
                      <a16:colId xmlns:a16="http://schemas.microsoft.com/office/drawing/2014/main" xmlns="" val="3066017038"/>
                    </a:ext>
                  </a:extLst>
                </a:gridCol>
                <a:gridCol w="153416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68243"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Horario Inicio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Horario Fin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Actividad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 err="1">
                          <a:solidFill>
                            <a:srgbClr val="FFFFFF"/>
                          </a:solidFill>
                        </a:rPr>
                        <a:t>Check</a:t>
                      </a:r>
                      <a:r>
                        <a:rPr lang="es-ES" b="1" dirty="0">
                          <a:solidFill>
                            <a:srgbClr val="FFFFFF"/>
                          </a:solidFill>
                        </a:rPr>
                        <a:t> 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 err="1">
                          <a:solidFill>
                            <a:srgbClr val="FFFFFF"/>
                          </a:solidFill>
                        </a:rPr>
                        <a:t>Check</a:t>
                      </a:r>
                      <a:r>
                        <a:rPr lang="es-ES" b="1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lang="es-ES" b="1" dirty="0" err="1">
                          <a:solidFill>
                            <a:srgbClr val="FFFFFF"/>
                          </a:solidFill>
                        </a:rPr>
                        <a:t>out</a:t>
                      </a:r>
                      <a:endParaRPr lang="es-ES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33006057"/>
                  </a:ext>
                </a:extLst>
              </a:tr>
              <a:tr h="383124">
                <a:tc>
                  <a:txBody>
                    <a:bodyPr/>
                    <a:lstStyle/>
                    <a:p>
                      <a:pPr marL="0" algn="ctr" defTabSz="521437" rtl="0" eaLnBrk="1" fontAlgn="b" latinLnBrk="0" hangingPunct="1"/>
                      <a:r>
                        <a:rPr lang="es-ES" sz="2100" kern="1200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8:00</a:t>
                      </a:r>
                    </a:p>
                  </a:txBody>
                  <a:tcPr marL="9525" marR="9525" marT="38100" marB="38100" anchor="ctr"/>
                </a:tc>
                <a:tc>
                  <a:txBody>
                    <a:bodyPr/>
                    <a:lstStyle/>
                    <a:p>
                      <a:pPr marL="0" algn="ctr" defTabSz="521437" rtl="0" eaLnBrk="1" fontAlgn="b" latinLnBrk="0" hangingPunct="1"/>
                      <a:r>
                        <a:rPr lang="es-ES" sz="2100" kern="1200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9:30</a:t>
                      </a:r>
                    </a:p>
                  </a:txBody>
                  <a:tcPr marL="9525" marR="9525" marT="38100" marB="38100" anchor="ctr"/>
                </a:tc>
                <a:tc>
                  <a:txBody>
                    <a:bodyPr/>
                    <a:lstStyle/>
                    <a:p>
                      <a:pPr marL="0" algn="ctr" defTabSz="521437" rtl="0" eaLnBrk="1" fontAlgn="b" latinLnBrk="0" hangingPunct="1"/>
                      <a:r>
                        <a:rPr lang="es-ES" sz="2100" kern="1200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Oficina de atención al deportista y entrega de dorsales</a:t>
                      </a:r>
                    </a:p>
                  </a:txBody>
                  <a:tcPr marL="9525" marR="9525" marT="38100" marB="38100" anchor="ctr"/>
                </a:tc>
                <a:tc>
                  <a:txBody>
                    <a:bodyPr/>
                    <a:lstStyle/>
                    <a:p>
                      <a:pPr marL="0" algn="ctr" defTabSz="521437" rtl="0" eaLnBrk="1" fontAlgn="b" latinLnBrk="0" hangingPunct="1"/>
                      <a:r>
                        <a:rPr lang="es-ES" sz="2100" kern="1200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 </a:t>
                      </a:r>
                    </a:p>
                  </a:txBody>
                  <a:tcPr marL="9525" marR="9525" marT="38100" marB="38100" anchor="ctr"/>
                </a:tc>
                <a:tc>
                  <a:txBody>
                    <a:bodyPr/>
                    <a:lstStyle/>
                    <a:p>
                      <a:pPr marL="0" algn="ctr" defTabSz="521437" rtl="0" eaLnBrk="1" fontAlgn="b" latinLnBrk="0" hangingPunct="1"/>
                      <a:r>
                        <a:rPr lang="es-ES" sz="2100" kern="1200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 </a:t>
                      </a:r>
                    </a:p>
                  </a:txBody>
                  <a:tcPr marL="9525" marR="9525" marT="38100" marB="38100" anchor="ctr"/>
                </a:tc>
                <a:extLst>
                  <a:ext uri="{0D108BD9-81ED-4DB2-BD59-A6C34878D82A}">
                    <a16:rowId xmlns:a16="http://schemas.microsoft.com/office/drawing/2014/main" xmlns="" val="316902263"/>
                  </a:ext>
                </a:extLst>
              </a:tr>
              <a:tr h="505890">
                <a:tc>
                  <a:txBody>
                    <a:bodyPr/>
                    <a:lstStyle/>
                    <a:p>
                      <a:pPr marL="0" algn="ctr" defTabSz="521437" rtl="0" eaLnBrk="1" fontAlgn="b" latinLnBrk="0" hangingPunct="1"/>
                      <a:r>
                        <a:rPr lang="es-ES" sz="2100" kern="1200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9:00</a:t>
                      </a:r>
                    </a:p>
                  </a:txBody>
                  <a:tcPr marL="9525" marR="9525" marT="38100" marB="38100" anchor="ctr"/>
                </a:tc>
                <a:tc>
                  <a:txBody>
                    <a:bodyPr/>
                    <a:lstStyle/>
                    <a:p>
                      <a:pPr marL="0" algn="ctr" defTabSz="521437" rtl="0" eaLnBrk="1" fontAlgn="b" latinLnBrk="0" hangingPunct="1"/>
                      <a:r>
                        <a:rPr lang="es-ES" sz="2100" kern="1200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12:00</a:t>
                      </a:r>
                    </a:p>
                  </a:txBody>
                  <a:tcPr marL="9525" marR="9525" marT="38100" marB="38100" anchor="ctr"/>
                </a:tc>
                <a:tc>
                  <a:txBody>
                    <a:bodyPr/>
                    <a:lstStyle/>
                    <a:p>
                      <a:pPr marL="0" algn="ctr" defTabSz="521437" rtl="0" eaLnBrk="1" fontAlgn="b" latinLnBrk="0" hangingPunct="1"/>
                      <a:r>
                        <a:rPr lang="es-ES" sz="2100" kern="1200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XIX DUATLON VILLA DE ALCOBENDAS</a:t>
                      </a:r>
                    </a:p>
                  </a:txBody>
                  <a:tcPr marL="9525" marR="9525" marT="38100" marB="38100" anchor="ctr"/>
                </a:tc>
                <a:tc>
                  <a:txBody>
                    <a:bodyPr/>
                    <a:lstStyle/>
                    <a:p>
                      <a:pPr marL="0" algn="ctr" defTabSz="521437" rtl="0" eaLnBrk="1" fontAlgn="b" latinLnBrk="0" hangingPunct="1"/>
                      <a:r>
                        <a:rPr lang="es-ES" sz="2100" kern="1200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7:45 a 8:45</a:t>
                      </a:r>
                    </a:p>
                  </a:txBody>
                  <a:tcPr marL="9525" marR="9525" marT="38100" marB="38100" anchor="ctr"/>
                </a:tc>
                <a:tc>
                  <a:txBody>
                    <a:bodyPr/>
                    <a:lstStyle/>
                    <a:p>
                      <a:pPr marL="0" algn="ctr" defTabSz="521437" rtl="0" eaLnBrk="1" fontAlgn="b" latinLnBrk="0" hangingPunct="1"/>
                      <a:r>
                        <a:rPr lang="es-ES" sz="2100" kern="1200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12:00 a 13:00</a:t>
                      </a:r>
                    </a:p>
                  </a:txBody>
                  <a:tcPr marL="9525" marR="9525" marT="38100" marB="3810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5890">
                <a:tc>
                  <a:txBody>
                    <a:bodyPr/>
                    <a:lstStyle/>
                    <a:p>
                      <a:pPr marL="0" algn="ctr" defTabSz="521437" rtl="0" eaLnBrk="1" fontAlgn="b" latinLnBrk="0" hangingPunct="1"/>
                      <a:r>
                        <a:rPr lang="es-ES" sz="2100" kern="1200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10:30</a:t>
                      </a:r>
                    </a:p>
                  </a:txBody>
                  <a:tcPr marL="9525" marR="9525" marT="38100" marB="38100" anchor="ctr"/>
                </a:tc>
                <a:tc>
                  <a:txBody>
                    <a:bodyPr/>
                    <a:lstStyle/>
                    <a:p>
                      <a:pPr marL="0" algn="ctr" defTabSz="521437" rtl="0" eaLnBrk="1" fontAlgn="b" latinLnBrk="0" hangingPunct="1"/>
                      <a:r>
                        <a:rPr lang="es-ES" sz="2100" kern="1200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12:00</a:t>
                      </a:r>
                    </a:p>
                  </a:txBody>
                  <a:tcPr marL="9525" marR="9525" marT="38100" marB="38100" anchor="ctr"/>
                </a:tc>
                <a:tc>
                  <a:txBody>
                    <a:bodyPr/>
                    <a:lstStyle/>
                    <a:p>
                      <a:pPr marL="0" algn="ctr" defTabSz="521437" rtl="0" eaLnBrk="1" fontAlgn="b" latinLnBrk="0" hangingPunct="1"/>
                      <a:r>
                        <a:rPr lang="es-ES" sz="2100" kern="1200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Duatlón por Clubes Open</a:t>
                      </a:r>
                    </a:p>
                  </a:txBody>
                  <a:tcPr marL="9525" marR="9525" marT="38100" marB="38100" anchor="ctr"/>
                </a:tc>
                <a:tc>
                  <a:txBody>
                    <a:bodyPr/>
                    <a:lstStyle/>
                    <a:p>
                      <a:pPr marL="0" algn="ctr" defTabSz="521437" rtl="0" eaLnBrk="1" fontAlgn="b" latinLnBrk="0" hangingPunct="1"/>
                      <a:r>
                        <a:rPr lang="es-ES" sz="2100" kern="1200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9:15 a 10:15</a:t>
                      </a:r>
                    </a:p>
                  </a:txBody>
                  <a:tcPr marL="9525" marR="9525" marT="38100" marB="38100" anchor="ctr"/>
                </a:tc>
                <a:tc>
                  <a:txBody>
                    <a:bodyPr/>
                    <a:lstStyle/>
                    <a:p>
                      <a:pPr marL="0" algn="ctr" defTabSz="521437" rtl="0" eaLnBrk="1" fontAlgn="b" latinLnBrk="0" hangingPunct="1"/>
                      <a:r>
                        <a:rPr lang="es-ES" sz="2100" kern="1200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12:00 a 13:00</a:t>
                      </a:r>
                    </a:p>
                  </a:txBody>
                  <a:tcPr marL="9525" marR="9525" marT="38100" marB="38100" anchor="ctr"/>
                </a:tc>
                <a:extLst>
                  <a:ext uri="{0D108BD9-81ED-4DB2-BD59-A6C34878D82A}">
                    <a16:rowId xmlns:a16="http://schemas.microsoft.com/office/drawing/2014/main" xmlns="" val="2381076975"/>
                  </a:ext>
                </a:extLst>
              </a:tr>
              <a:tr h="517794">
                <a:tc>
                  <a:txBody>
                    <a:bodyPr/>
                    <a:lstStyle/>
                    <a:p>
                      <a:pPr marL="0" algn="ctr" defTabSz="521437" rtl="0" eaLnBrk="1" fontAlgn="b" latinLnBrk="0" hangingPunct="1"/>
                      <a:r>
                        <a:rPr lang="es-ES" sz="2100" kern="1200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12:00</a:t>
                      </a:r>
                    </a:p>
                  </a:txBody>
                  <a:tcPr marL="9525" marR="9525" marT="38100" marB="38100" anchor="ctr"/>
                </a:tc>
                <a:tc>
                  <a:txBody>
                    <a:bodyPr/>
                    <a:lstStyle/>
                    <a:p>
                      <a:pPr marL="0" algn="ctr" defTabSz="521437" rtl="0" eaLnBrk="1" fontAlgn="b" latinLnBrk="0" hangingPunct="1"/>
                      <a:r>
                        <a:rPr lang="es-ES" sz="2100" kern="1200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14:00</a:t>
                      </a:r>
                    </a:p>
                  </a:txBody>
                  <a:tcPr marL="9525" marR="9525" marT="38100" marB="38100" anchor="ctr"/>
                </a:tc>
                <a:tc>
                  <a:txBody>
                    <a:bodyPr/>
                    <a:lstStyle/>
                    <a:p>
                      <a:pPr marL="0" algn="ctr" defTabSz="521437" rtl="0" eaLnBrk="1" fontAlgn="b" latinLnBrk="0" hangingPunct="1"/>
                      <a:r>
                        <a:rPr lang="es-ES" sz="2100" kern="1200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Campeonato de España de Duatlón Relevos Mixtos</a:t>
                      </a:r>
                    </a:p>
                  </a:txBody>
                  <a:tcPr marL="9525" marR="9525" marT="38100" marB="38100" anchor="ctr"/>
                </a:tc>
                <a:tc>
                  <a:txBody>
                    <a:bodyPr/>
                    <a:lstStyle/>
                    <a:p>
                      <a:pPr marL="0" algn="ctr" defTabSz="521437" rtl="0" eaLnBrk="1" fontAlgn="b" latinLnBrk="0" hangingPunct="1"/>
                      <a:r>
                        <a:rPr lang="es-ES" sz="2100" kern="1200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10:45 a 11:45</a:t>
                      </a:r>
                    </a:p>
                  </a:txBody>
                  <a:tcPr marL="9525" marR="9525" marT="38100" marB="38100" anchor="ctr"/>
                </a:tc>
                <a:tc>
                  <a:txBody>
                    <a:bodyPr/>
                    <a:lstStyle/>
                    <a:p>
                      <a:pPr marL="0" algn="ctr" defTabSz="521437" rtl="0" eaLnBrk="1" fontAlgn="b" latinLnBrk="0" hangingPunct="1"/>
                      <a:r>
                        <a:rPr lang="es-ES" sz="2100" kern="1200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14:00 a 15:00</a:t>
                      </a:r>
                    </a:p>
                  </a:txBody>
                  <a:tcPr marL="9525" marR="9525" marT="38100" marB="38100" anchor="ctr"/>
                </a:tc>
                <a:extLst>
                  <a:ext uri="{0D108BD9-81ED-4DB2-BD59-A6C34878D82A}">
                    <a16:rowId xmlns:a16="http://schemas.microsoft.com/office/drawing/2014/main" xmlns="" val="3298056206"/>
                  </a:ext>
                </a:extLst>
              </a:tr>
              <a:tr h="381066">
                <a:tc>
                  <a:txBody>
                    <a:bodyPr/>
                    <a:lstStyle/>
                    <a:p>
                      <a:pPr marL="0" algn="ctr" defTabSz="521437" rtl="0" eaLnBrk="1" fontAlgn="b" latinLnBrk="0" hangingPunct="1"/>
                      <a:r>
                        <a:rPr lang="es-ES" sz="2100" kern="1200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12:03</a:t>
                      </a:r>
                    </a:p>
                  </a:txBody>
                  <a:tcPr marL="9525" marR="9525" marT="38100" marB="38100" anchor="ctr"/>
                </a:tc>
                <a:tc>
                  <a:txBody>
                    <a:bodyPr/>
                    <a:lstStyle/>
                    <a:p>
                      <a:pPr marL="0" algn="ctr" defTabSz="521437" rtl="0" eaLnBrk="1" fontAlgn="b" latinLnBrk="0" hangingPunct="1"/>
                      <a:r>
                        <a:rPr lang="es-ES" sz="2100" kern="1200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14:00</a:t>
                      </a:r>
                    </a:p>
                  </a:txBody>
                  <a:tcPr marL="9525" marR="9525" marT="38100" marB="38100" anchor="ctr"/>
                </a:tc>
                <a:tc>
                  <a:txBody>
                    <a:bodyPr/>
                    <a:lstStyle/>
                    <a:p>
                      <a:pPr marL="0" algn="ctr" defTabSz="521437" rtl="0" eaLnBrk="1" fontAlgn="b" latinLnBrk="0" hangingPunct="1"/>
                      <a:r>
                        <a:rPr lang="es-ES" sz="2100" kern="1200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Campeonato de España de Duatlón Relevos Mixtos Open</a:t>
                      </a:r>
                    </a:p>
                  </a:txBody>
                  <a:tcPr marL="9525" marR="9525" marT="38100" marB="38100" anchor="ctr"/>
                </a:tc>
                <a:tc>
                  <a:txBody>
                    <a:bodyPr/>
                    <a:lstStyle/>
                    <a:p>
                      <a:pPr marL="0" algn="ctr" defTabSz="521437" rtl="0" eaLnBrk="1" fontAlgn="b" latinLnBrk="0" hangingPunct="1"/>
                      <a:r>
                        <a:rPr lang="es-ES" sz="2100" kern="1200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10:45 a 11:45</a:t>
                      </a:r>
                    </a:p>
                  </a:txBody>
                  <a:tcPr marL="9525" marR="9525" marT="38100" marB="38100" anchor="ctr"/>
                </a:tc>
                <a:tc>
                  <a:txBody>
                    <a:bodyPr/>
                    <a:lstStyle/>
                    <a:p>
                      <a:pPr marL="0" algn="ctr" defTabSz="521437" rtl="0" eaLnBrk="1" fontAlgn="b" latinLnBrk="0" hangingPunct="1"/>
                      <a:r>
                        <a:rPr lang="es-ES" sz="2100" kern="1200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14:00 a 15:00</a:t>
                      </a:r>
                    </a:p>
                  </a:txBody>
                  <a:tcPr marL="9525" marR="9525" marT="38100" marB="38100" anchor="ctr"/>
                </a:tc>
                <a:extLst>
                  <a:ext uri="{0D108BD9-81ED-4DB2-BD59-A6C34878D82A}">
                    <a16:rowId xmlns:a16="http://schemas.microsoft.com/office/drawing/2014/main" xmlns="" val="607958399"/>
                  </a:ext>
                </a:extLst>
              </a:tr>
              <a:tr h="381066">
                <a:tc>
                  <a:txBody>
                    <a:bodyPr/>
                    <a:lstStyle/>
                    <a:p>
                      <a:pPr marL="0" algn="ctr" defTabSz="521437" rtl="0" eaLnBrk="1" fontAlgn="b" latinLnBrk="0" hangingPunct="1"/>
                      <a:r>
                        <a:rPr lang="es-ES" sz="2100" kern="1200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14:00</a:t>
                      </a:r>
                    </a:p>
                  </a:txBody>
                  <a:tcPr marL="9525" marR="9525" marT="38100" marB="38100" anchor="ctr"/>
                </a:tc>
                <a:tc>
                  <a:txBody>
                    <a:bodyPr/>
                    <a:lstStyle/>
                    <a:p>
                      <a:pPr marL="0" algn="ctr" defTabSz="521437" rtl="0" eaLnBrk="1" fontAlgn="b" latinLnBrk="0" hangingPunct="1"/>
                      <a:r>
                        <a:rPr lang="es-ES" sz="2100" kern="1200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14:30</a:t>
                      </a:r>
                    </a:p>
                  </a:txBody>
                  <a:tcPr marL="9525" marR="9525" marT="38100" marB="38100" anchor="ctr"/>
                </a:tc>
                <a:tc>
                  <a:txBody>
                    <a:bodyPr/>
                    <a:lstStyle/>
                    <a:p>
                      <a:pPr marL="0" algn="ctr" defTabSz="521437" rtl="0" eaLnBrk="1" fontAlgn="b" latinLnBrk="0" hangingPunct="1"/>
                      <a:r>
                        <a:rPr lang="es-ES" sz="2100" kern="1200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Entrega de premios</a:t>
                      </a:r>
                    </a:p>
                  </a:txBody>
                  <a:tcPr marL="9525" marR="9525" marT="38100" marB="38100" anchor="ctr"/>
                </a:tc>
                <a:tc>
                  <a:txBody>
                    <a:bodyPr/>
                    <a:lstStyle/>
                    <a:p>
                      <a:pPr marL="0" algn="ctr" defTabSz="521437" rtl="0" eaLnBrk="1" fontAlgn="b" latinLnBrk="0" hangingPunct="1"/>
                      <a:r>
                        <a:rPr lang="es-ES" sz="2100" kern="1200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 </a:t>
                      </a:r>
                    </a:p>
                  </a:txBody>
                  <a:tcPr marL="9525" marR="9525" marT="38100" marB="38100" anchor="ctr"/>
                </a:tc>
                <a:tc>
                  <a:txBody>
                    <a:bodyPr/>
                    <a:lstStyle/>
                    <a:p>
                      <a:pPr marL="0" algn="ctr" defTabSz="521437" rtl="0" eaLnBrk="1" fontAlgn="b" latinLnBrk="0" hangingPunct="1"/>
                      <a:r>
                        <a:rPr lang="es-ES" sz="2100" kern="1200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 </a:t>
                      </a:r>
                    </a:p>
                  </a:txBody>
                  <a:tcPr marL="9525" marR="9525" marT="38100" marB="3810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A5258FB5-F45A-4496-BFB9-0624B76ED068}"/>
              </a:ext>
            </a:extLst>
          </p:cNvPr>
          <p:cNvSpPr txBox="1"/>
          <p:nvPr/>
        </p:nvSpPr>
        <p:spPr>
          <a:xfrm>
            <a:off x="5689600" y="218458"/>
            <a:ext cx="471462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rgbClr val="C00000"/>
                </a:solidFill>
                <a:latin typeface=""/>
              </a:rPr>
              <a:t>Horarios domingo</a:t>
            </a:r>
          </a:p>
        </p:txBody>
      </p:sp>
    </p:spTree>
    <p:extLst>
      <p:ext uri="{BB962C8B-B14F-4D97-AF65-F5344CB8AC3E}">
        <p14:creationId xmlns:p14="http://schemas.microsoft.com/office/powerpoint/2010/main" xmlns="" val="131669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4480"/>
            <a:ext cx="9712960" cy="5006254"/>
          </a:xfrm>
        </p:spPr>
        <p:txBody>
          <a:bodyPr anchor="ctr" anchorCtr="0">
            <a:normAutofit/>
          </a:bodyPr>
          <a:lstStyle/>
          <a:p>
            <a:pPr algn="just">
              <a:spcBef>
                <a:spcPts val="0"/>
              </a:spcBef>
              <a:buBlip>
                <a:blip r:embed="rId4"/>
              </a:buBlip>
            </a:pPr>
            <a:r>
              <a:rPr lang="es-ES" sz="3200" dirty="0">
                <a:solidFill>
                  <a:srgbClr val="C00000"/>
                </a:solidFill>
                <a:latin typeface="Roboto" panose="02000000000000000000"/>
              </a:rPr>
              <a:t>En 1ª y 2ª división el reglamento de aplicación es “Elite (con la excepción de que el corredor doblado no será eliminado)”</a:t>
            </a:r>
          </a:p>
          <a:p>
            <a:pPr algn="just">
              <a:spcBef>
                <a:spcPts val="0"/>
              </a:spcBef>
              <a:buBlip>
                <a:blip r:embed="rId4"/>
              </a:buBlip>
            </a:pPr>
            <a:r>
              <a:rPr lang="es-ES" sz="3200" dirty="0">
                <a:solidFill>
                  <a:srgbClr val="C00000"/>
                </a:solidFill>
                <a:latin typeface="Roboto" panose="02000000000000000000"/>
              </a:rPr>
              <a:t>Conviene recordar que:</a:t>
            </a:r>
          </a:p>
          <a:p>
            <a:pPr lvl="1" algn="just">
              <a:spcBef>
                <a:spcPts val="0"/>
              </a:spcBef>
              <a:buBlip>
                <a:blip r:embed="rId4"/>
              </a:buBlip>
            </a:pPr>
            <a:r>
              <a:rPr lang="es-ES" sz="2800" dirty="0">
                <a:solidFill>
                  <a:srgbClr val="C00000"/>
                </a:solidFill>
                <a:latin typeface="Roboto" panose="02000000000000000000"/>
              </a:rPr>
              <a:t>Será “</a:t>
            </a:r>
            <a:r>
              <a:rPr lang="es-ES" sz="2800" i="1" dirty="0" err="1">
                <a:solidFill>
                  <a:srgbClr val="C00000"/>
                </a:solidFill>
                <a:latin typeface="Roboto" panose="02000000000000000000"/>
              </a:rPr>
              <a:t>Drafting</a:t>
            </a:r>
            <a:r>
              <a:rPr lang="es-ES" sz="2800" dirty="0">
                <a:solidFill>
                  <a:srgbClr val="C00000"/>
                </a:solidFill>
                <a:latin typeface="Roboto" panose="02000000000000000000"/>
              </a:rPr>
              <a:t>” permitido. </a:t>
            </a:r>
          </a:p>
          <a:p>
            <a:pPr lvl="1" algn="just">
              <a:spcBef>
                <a:spcPts val="0"/>
              </a:spcBef>
              <a:buBlip>
                <a:blip r:embed="rId4"/>
              </a:buBlip>
            </a:pPr>
            <a:r>
              <a:rPr lang="es-ES" sz="2800" dirty="0">
                <a:solidFill>
                  <a:srgbClr val="C00000"/>
                </a:solidFill>
                <a:latin typeface="Roboto" panose="02000000000000000000"/>
              </a:rPr>
              <a:t>Las sanciones por irregularidades en la zona de transición serán sancionadas con tiempo en el “</a:t>
            </a:r>
            <a:r>
              <a:rPr lang="es-ES" sz="2800" dirty="0" err="1">
                <a:solidFill>
                  <a:srgbClr val="C00000"/>
                </a:solidFill>
                <a:latin typeface="Roboto" panose="02000000000000000000"/>
              </a:rPr>
              <a:t>Penalty</a:t>
            </a:r>
            <a:r>
              <a:rPr lang="es-ES" sz="2800" dirty="0">
                <a:solidFill>
                  <a:srgbClr val="C00000"/>
                </a:solidFill>
                <a:latin typeface="Roboto" panose="02000000000000000000"/>
              </a:rPr>
              <a:t> Box”</a:t>
            </a:r>
          </a:p>
          <a:p>
            <a:pPr lvl="1" algn="just">
              <a:spcBef>
                <a:spcPts val="0"/>
              </a:spcBef>
              <a:buBlip>
                <a:blip r:embed="rId4"/>
              </a:buBlip>
            </a:pPr>
            <a:r>
              <a:rPr lang="es-ES" sz="2800" dirty="0">
                <a:solidFill>
                  <a:srgbClr val="C00000"/>
                </a:solidFill>
                <a:latin typeface="Roboto" panose="02000000000000000000"/>
              </a:rPr>
              <a:t>El uso del </a:t>
            </a:r>
            <a:r>
              <a:rPr lang="es-ES" sz="2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/>
              </a:rPr>
              <a:t>dorsal es obligatorio en todo momento</a:t>
            </a:r>
          </a:p>
          <a:p>
            <a:pPr lvl="1" algn="just">
              <a:spcBef>
                <a:spcPts val="0"/>
              </a:spcBef>
              <a:buBlip>
                <a:blip r:embed="rId4"/>
              </a:buBlip>
            </a:pPr>
            <a:r>
              <a:rPr lang="es-ES" sz="2800" dirty="0">
                <a:solidFill>
                  <a:srgbClr val="C00000"/>
                </a:solidFill>
                <a:latin typeface="Roboto" panose="02000000000000000000"/>
              </a:rPr>
              <a:t>Todo el material utilizado, debe depositarse en la caja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218E1E98-E73C-43F9-BDDD-F7D379F5054A}"/>
              </a:ext>
            </a:extLst>
          </p:cNvPr>
          <p:cNvSpPr txBox="1"/>
          <p:nvPr/>
        </p:nvSpPr>
        <p:spPr>
          <a:xfrm>
            <a:off x="6865643" y="218458"/>
            <a:ext cx="35385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rgbClr val="C00000"/>
                </a:solidFill>
                <a:latin typeface=""/>
              </a:rPr>
              <a:t>Reglamento de aplicación</a:t>
            </a:r>
          </a:p>
        </p:txBody>
      </p:sp>
    </p:spTree>
    <p:extLst>
      <p:ext uri="{BB962C8B-B14F-4D97-AF65-F5344CB8AC3E}">
        <p14:creationId xmlns:p14="http://schemas.microsoft.com/office/powerpoint/2010/main" xmlns="" val="393613575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2177" y="1686560"/>
            <a:ext cx="9699103" cy="4874174"/>
          </a:xfrm>
        </p:spPr>
        <p:txBody>
          <a:bodyPr anchor="ctr" anchorCtr="0">
            <a:normAutofit/>
          </a:bodyPr>
          <a:lstStyle/>
          <a:p>
            <a:pPr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3200" dirty="0">
                <a:solidFill>
                  <a:srgbClr val="C00000"/>
                </a:solidFill>
                <a:latin typeface="Roboto" panose="02000000000000000000"/>
              </a:rPr>
              <a:t>En </a:t>
            </a:r>
            <a:r>
              <a:rPr lang="es-ES" sz="3200" dirty="0" smtClean="0">
                <a:solidFill>
                  <a:srgbClr val="C00000"/>
                </a:solidFill>
                <a:latin typeface="Roboto" panose="02000000000000000000"/>
              </a:rPr>
              <a:t>división Open el </a:t>
            </a:r>
            <a:r>
              <a:rPr lang="es-ES" sz="3200" dirty="0">
                <a:solidFill>
                  <a:srgbClr val="C00000"/>
                </a:solidFill>
                <a:latin typeface="Roboto" panose="02000000000000000000"/>
              </a:rPr>
              <a:t>reglamento de aplicación es </a:t>
            </a:r>
            <a:r>
              <a:rPr lang="es-ES" sz="3200" dirty="0" smtClean="0">
                <a:solidFill>
                  <a:srgbClr val="C00000"/>
                </a:solidFill>
                <a:latin typeface="Roboto" panose="02000000000000000000"/>
              </a:rPr>
              <a:t>el de “Grupos </a:t>
            </a:r>
            <a:r>
              <a:rPr lang="es-ES" sz="3200" dirty="0">
                <a:solidFill>
                  <a:srgbClr val="C00000"/>
                </a:solidFill>
                <a:latin typeface="Roboto" panose="02000000000000000000"/>
              </a:rPr>
              <a:t>de Edad”. Por tanto conviene recordar que:</a:t>
            </a:r>
          </a:p>
          <a:p>
            <a:pPr lvl="1"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2800" dirty="0">
                <a:solidFill>
                  <a:srgbClr val="C00000"/>
                </a:solidFill>
                <a:latin typeface="Roboto" panose="02000000000000000000"/>
              </a:rPr>
              <a:t>El uso del acople </a:t>
            </a:r>
            <a:r>
              <a:rPr lang="es-ES" sz="2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/>
              </a:rPr>
              <a:t>NO</a:t>
            </a:r>
            <a:r>
              <a:rPr lang="es-ES" sz="2800" dirty="0">
                <a:solidFill>
                  <a:srgbClr val="C00000"/>
                </a:solidFill>
                <a:latin typeface="Roboto" panose="02000000000000000000"/>
              </a:rPr>
              <a:t> está permitido</a:t>
            </a:r>
          </a:p>
          <a:p>
            <a:pPr lvl="1"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2800" dirty="0">
                <a:solidFill>
                  <a:srgbClr val="C00000"/>
                </a:solidFill>
                <a:latin typeface="Roboto" panose="02000000000000000000"/>
              </a:rPr>
              <a:t>Las sanciones por irregularidades en la zona de transición serán sancionadas con “Advertencia y corrección </a:t>
            </a:r>
          </a:p>
          <a:p>
            <a:pPr lvl="1"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2800" dirty="0">
                <a:solidFill>
                  <a:srgbClr val="C00000"/>
                </a:solidFill>
                <a:latin typeface="Roboto" panose="02000000000000000000"/>
              </a:rPr>
              <a:t>El uso del </a:t>
            </a:r>
            <a:r>
              <a:rPr lang="es-ES" sz="2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/>
              </a:rPr>
              <a:t>dorsal es obligatorio en todo momento</a:t>
            </a:r>
          </a:p>
          <a:p>
            <a:pPr lvl="1" algn="just">
              <a:lnSpc>
                <a:spcPct val="80000"/>
              </a:lnSpc>
              <a:spcBef>
                <a:spcPts val="662"/>
              </a:spcBef>
              <a:spcAft>
                <a:spcPts val="662"/>
              </a:spcAft>
              <a:buBlip>
                <a:blip r:embed="rId4"/>
              </a:buBlip>
            </a:pPr>
            <a:r>
              <a:rPr lang="es-ES" sz="2800" dirty="0">
                <a:solidFill>
                  <a:srgbClr val="C00000"/>
                </a:solidFill>
                <a:latin typeface="Roboto" panose="02000000000000000000"/>
              </a:rPr>
              <a:t>Todo el material </a:t>
            </a:r>
            <a:r>
              <a:rPr lang="es-ES" sz="2800" dirty="0" smtClean="0">
                <a:solidFill>
                  <a:srgbClr val="C00000"/>
                </a:solidFill>
                <a:latin typeface="Roboto" panose="02000000000000000000"/>
              </a:rPr>
              <a:t>utilizado </a:t>
            </a:r>
            <a:r>
              <a:rPr lang="es-ES" sz="2800" dirty="0">
                <a:solidFill>
                  <a:srgbClr val="C00000"/>
                </a:solidFill>
                <a:latin typeface="Roboto" panose="02000000000000000000"/>
              </a:rPr>
              <a:t>debe depositarse en la caja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218E1E98-E73C-43F9-BDDD-F7D379F5054A}"/>
              </a:ext>
            </a:extLst>
          </p:cNvPr>
          <p:cNvSpPr txBox="1"/>
          <p:nvPr/>
        </p:nvSpPr>
        <p:spPr>
          <a:xfrm>
            <a:off x="6865643" y="218458"/>
            <a:ext cx="35385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rgbClr val="C00000"/>
                </a:solidFill>
                <a:latin typeface=""/>
              </a:rPr>
              <a:t>Reglamento de aplicación</a:t>
            </a:r>
          </a:p>
        </p:txBody>
      </p:sp>
    </p:spTree>
    <p:extLst>
      <p:ext uri="{BB962C8B-B14F-4D97-AF65-F5344CB8AC3E}">
        <p14:creationId xmlns:p14="http://schemas.microsoft.com/office/powerpoint/2010/main" xmlns="" val="393613575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973</Words>
  <Application>Microsoft Office PowerPoint</Application>
  <PresentationFormat>Personalizado</PresentationFormat>
  <Paragraphs>170</Paragraphs>
  <Slides>29</Slides>
  <Notes>21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0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4MAC</dc:creator>
  <cp:lastModifiedBy>xipo xipone</cp:lastModifiedBy>
  <cp:revision>51</cp:revision>
  <dcterms:created xsi:type="dcterms:W3CDTF">2018-09-21T08:15:32Z</dcterms:created>
  <dcterms:modified xsi:type="dcterms:W3CDTF">2020-02-28T18:47:12Z</dcterms:modified>
</cp:coreProperties>
</file>